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2"/>
  </p:notes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6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41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6" d="100"/>
          <a:sy n="96" d="100"/>
        </p:scale>
        <p:origin x="-552" y="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760038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05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58750" indent="0">
              <a:spcBef>
                <a:spcPct val="0"/>
              </a:spcBef>
              <a:buNone/>
            </a:pPr>
            <a:endParaRPr lang="uk-UA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726F50B-0D0B-42CE-8E63-4165D708DD6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7073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73731" name="Номер слайда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A43D5D3-6816-48DA-8255-BA3EE43AC81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935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/>
          </a:p>
        </p:txBody>
      </p:sp>
      <p:sp>
        <p:nvSpPr>
          <p:cNvPr id="71683" name="Номер слайда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7D11DF-0D72-414D-B029-219741440E2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496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98890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9517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7591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2340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5840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4736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5861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281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8149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674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2106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968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channel/UCeFZd8UVIhapGoVVcpN6HDQ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channel/UCkCUYEVb4-tIr3MbLPXuEa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cs.google.com/forms/d/e/1FAIpQLSeuHAXapMrtsuFld6iDmssxkX1Nb0xmpOr759o6IHexw2x0Ew/viewfor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nteractive.ranok.com.ua/course/pdrychniki/matematika-pdrychnik-dlya-2-klasy-zakladv-zagalno-seredno-osvti-skvortsova-s-o-onoprnko-o-v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Заголовок 1"/>
          <p:cNvSpPr>
            <a:spLocks noGrp="1"/>
          </p:cNvSpPr>
          <p:nvPr>
            <p:ph type="ctrTitle"/>
          </p:nvPr>
        </p:nvSpPr>
        <p:spPr>
          <a:xfrm>
            <a:off x="418536" y="592057"/>
            <a:ext cx="8604448" cy="2691421"/>
          </a:xfrm>
          <a:solidFill>
            <a:schemeClr val="bg1">
              <a:alpha val="6196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3600" b="1" dirty="0" err="1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Розв’язуємо</a:t>
            </a:r>
            <a:r>
              <a:rPr lang="ru-RU" sz="3600" b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ru-RU" sz="3600" b="1" dirty="0" err="1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задачі</a:t>
            </a:r>
            <a:r>
              <a:rPr lang="ru-RU" sz="3600" b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3600" b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3600" b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ru-RU" sz="3600" b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на </a:t>
            </a:r>
            <a:r>
              <a:rPr lang="ru-RU" sz="3600" b="1" dirty="0" err="1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знаходження</a:t>
            </a:r>
            <a:r>
              <a:rPr lang="ru-RU" sz="36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ru-RU" sz="3600" b="1" dirty="0" err="1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суми</a:t>
            </a:r>
            <a:r>
              <a:rPr lang="ru-RU" sz="3600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ru-RU" sz="3600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uk-UA" sz="3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3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3600" b="1" dirty="0" err="1" smtClean="0">
                <a:solidFill>
                  <a:srgbClr val="FC9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Дитинюк</a:t>
            </a:r>
            <a:r>
              <a:rPr lang="uk-UA" sz="3600" b="1" dirty="0" smtClean="0">
                <a:solidFill>
                  <a:srgbClr val="FC9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Катерина Сергіївна</a:t>
            </a:r>
            <a:br>
              <a:rPr lang="uk-UA" sz="3600" b="1" dirty="0" smtClean="0">
                <a:solidFill>
                  <a:srgbClr val="FC960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</a:t>
            </a:r>
            <a:r>
              <a:rPr lang="ru-RU" sz="1800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початкових</a:t>
            </a:r>
            <a:r>
              <a:rPr lang="ru-RU" sz="1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класів</a:t>
            </a:r>
            <a:r>
              <a:rPr lang="ru-RU" sz="1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Одеського</a:t>
            </a:r>
            <a:r>
              <a:rPr lang="ru-RU" sz="1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ліцею</a:t>
            </a:r>
            <a:r>
              <a:rPr lang="ru-RU" sz="1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"</a:t>
            </a:r>
            <a:r>
              <a:rPr lang="ru-RU" sz="1800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Ланжеронівський</a:t>
            </a:r>
            <a:r>
              <a:rPr lang="ru-RU" sz="1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endParaRPr lang="ru-RU" sz="1800" b="1" dirty="0" smtClean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13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TextBox 2"/>
          <p:cNvSpPr txBox="1">
            <a:spLocks noChangeArrowheads="1"/>
          </p:cNvSpPr>
          <p:nvPr/>
        </p:nvSpPr>
        <p:spPr bwMode="auto">
          <a:xfrm>
            <a:off x="2306638" y="911225"/>
            <a:ext cx="393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Calibri" pitchFamily="34" charset="0"/>
              </a:rPr>
              <a:t>1</a:t>
            </a:r>
            <a:endParaRPr lang="ru-RU" sz="32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771550"/>
            <a:ext cx="8352928" cy="3477875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200" dirty="0" err="1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Усі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записи </a:t>
            </a:r>
            <a:r>
              <a:rPr lang="uk-UA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занять </a:t>
            </a:r>
            <a:r>
              <a:rPr lang="ru-RU" sz="2200" dirty="0" err="1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можна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знайти</a:t>
            </a: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наших </a:t>
            </a:r>
            <a:r>
              <a:rPr lang="en-US" sz="220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YouTube-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каналах. </a:t>
            </a:r>
            <a:r>
              <a:rPr lang="ru-RU" sz="2200" dirty="0" err="1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Підписуйтесь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sz="2200" dirty="0" smtClean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Електронні книги «Ранок»</a:t>
            </a:r>
            <a:endParaRPr lang="ru-RU" sz="2200" dirty="0" smtClean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  <a:hlinkClick r:id="rId4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Корпорація Ранок</a:t>
            </a:r>
            <a:endParaRPr lang="ru-RU" sz="2200" dirty="0" smtClean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Дякуємо, що Ви з нами!</a:t>
            </a:r>
            <a:endParaRPr lang="ru-RU" sz="2200" dirty="0" smtClean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2200" dirty="0" err="1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нових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зустрічей</a:t>
            </a: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2200" dirty="0" err="1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іртуальній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школі</a:t>
            </a:r>
            <a:r>
              <a:rPr lang="ru-RU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«Ранок»!</a:t>
            </a:r>
            <a:endParaRPr lang="en-US" sz="22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200" dirty="0" smtClean="0">
              <a:solidFill>
                <a:srgbClr val="414141"/>
              </a:solidFill>
            </a:endParaRPr>
          </a:p>
        </p:txBody>
      </p:sp>
      <p:sp>
        <p:nvSpPr>
          <p:cNvPr id="6" name="Номер слайда 2"/>
          <p:cNvSpPr txBox="1">
            <a:spLocks/>
          </p:cNvSpPr>
          <p:nvPr/>
        </p:nvSpPr>
        <p:spPr>
          <a:xfrm>
            <a:off x="-1476672" y="48039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79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oogle Shape;109;p14"/>
          <p:cNvGrpSpPr/>
          <p:nvPr/>
        </p:nvGrpSpPr>
        <p:grpSpPr>
          <a:xfrm>
            <a:off x="1170384" y="465516"/>
            <a:ext cx="6858000" cy="1458163"/>
            <a:chOff x="36512" y="620687"/>
            <a:chExt cx="9144000" cy="1944217"/>
          </a:xfrm>
        </p:grpSpPr>
        <p:pic>
          <p:nvPicPr>
            <p:cNvPr id="110" name="Google Shape;110;p14"/>
            <p:cNvPicPr preferRelativeResize="0"/>
            <p:nvPr/>
          </p:nvPicPr>
          <p:blipFill rotWithShape="1">
            <a:blip r:embed="rId3">
              <a:alphaModFix/>
            </a:blip>
            <a:srcRect t="31791" b="30391"/>
            <a:stretch/>
          </p:blipFill>
          <p:spPr>
            <a:xfrm>
              <a:off x="36512" y="620687"/>
              <a:ext cx="9144000" cy="19442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" name="Google Shape;111;p14"/>
            <p:cNvSpPr/>
            <p:nvPr/>
          </p:nvSpPr>
          <p:spPr>
            <a:xfrm>
              <a:off x="6732240" y="1988840"/>
              <a:ext cx="1944216" cy="576064"/>
            </a:xfrm>
            <a:prstGeom prst="rect">
              <a:avLst/>
            </a:prstGeom>
            <a:solidFill>
              <a:schemeClr val="lt1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endParaRPr sz="135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sp>
        <p:nvSpPr>
          <p:cNvPr id="112" name="Google Shape;112;p14"/>
          <p:cNvSpPr txBox="1"/>
          <p:nvPr/>
        </p:nvSpPr>
        <p:spPr>
          <a:xfrm>
            <a:off x="1178307" y="14599"/>
            <a:ext cx="1992359" cy="300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н. з. № 3</a:t>
            </a:r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uk-UA" sz="2000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с. </a:t>
            </a:r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44</a:t>
            </a:r>
            <a:endParaRPr sz="2000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13" name="Google Shape;113;p14"/>
          <p:cNvSpPr txBox="1"/>
          <p:nvPr/>
        </p:nvSpPr>
        <p:spPr>
          <a:xfrm>
            <a:off x="3461185" y="38336"/>
            <a:ext cx="1662358" cy="300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Задача № 1</a:t>
            </a:r>
            <a:endParaRPr sz="2000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cxnSp>
        <p:nvCxnSpPr>
          <p:cNvPr id="114" name="Google Shape;114;p14"/>
          <p:cNvCxnSpPr/>
          <p:nvPr/>
        </p:nvCxnSpPr>
        <p:spPr>
          <a:xfrm>
            <a:off x="7164288" y="681540"/>
            <a:ext cx="836712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5" name="Google Shape;115;p14"/>
          <p:cNvCxnSpPr/>
          <p:nvPr/>
        </p:nvCxnSpPr>
        <p:spPr>
          <a:xfrm>
            <a:off x="4626006" y="951570"/>
            <a:ext cx="310535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6" name="Google Shape;116;p14"/>
          <p:cNvCxnSpPr/>
          <p:nvPr/>
        </p:nvCxnSpPr>
        <p:spPr>
          <a:xfrm>
            <a:off x="4936541" y="1158745"/>
            <a:ext cx="621069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7" name="Google Shape;117;p14"/>
          <p:cNvSpPr/>
          <p:nvPr/>
        </p:nvSpPr>
        <p:spPr>
          <a:xfrm>
            <a:off x="6786246" y="411510"/>
            <a:ext cx="324036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8" name="Google Shape;118;p14"/>
          <p:cNvSpPr/>
          <p:nvPr/>
        </p:nvSpPr>
        <p:spPr>
          <a:xfrm>
            <a:off x="5274078" y="681540"/>
            <a:ext cx="2754306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9" name="Google Shape;119;p14"/>
          <p:cNvSpPr/>
          <p:nvPr/>
        </p:nvSpPr>
        <p:spPr>
          <a:xfrm>
            <a:off x="5760132" y="941192"/>
            <a:ext cx="2268252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120" name="Google Shape;120;p14"/>
          <p:cNvCxnSpPr/>
          <p:nvPr/>
        </p:nvCxnSpPr>
        <p:spPr>
          <a:xfrm>
            <a:off x="5557609" y="1383618"/>
            <a:ext cx="1228637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1" name="Google Shape;121;p14"/>
          <p:cNvSpPr txBox="1"/>
          <p:nvPr/>
        </p:nvSpPr>
        <p:spPr>
          <a:xfrm>
            <a:off x="1314207" y="1923678"/>
            <a:ext cx="1652125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Скутери 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22" name="Google Shape;122;p14"/>
          <p:cNvSpPr txBox="1"/>
          <p:nvPr/>
        </p:nvSpPr>
        <p:spPr>
          <a:xfrm>
            <a:off x="1334913" y="2365360"/>
            <a:ext cx="1183507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Яхти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23" name="Google Shape;123;p14"/>
          <p:cNvSpPr txBox="1"/>
          <p:nvPr/>
        </p:nvSpPr>
        <p:spPr>
          <a:xfrm>
            <a:off x="1314207" y="2780858"/>
            <a:ext cx="1442149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Катери </a:t>
            </a:r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24" name="Google Shape;124;p14"/>
          <p:cNvSpPr txBox="1"/>
          <p:nvPr/>
        </p:nvSpPr>
        <p:spPr>
          <a:xfrm>
            <a:off x="2884538" y="1914508"/>
            <a:ext cx="1040093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12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шт.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25" name="Google Shape;125;p14"/>
          <p:cNvSpPr txBox="1"/>
          <p:nvPr/>
        </p:nvSpPr>
        <p:spPr>
          <a:xfrm>
            <a:off x="2395404" y="2365360"/>
            <a:ext cx="895823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шт.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26" name="Google Shape;126;p14"/>
          <p:cNvSpPr txBox="1"/>
          <p:nvPr/>
        </p:nvSpPr>
        <p:spPr>
          <a:xfrm>
            <a:off x="3170666" y="2372275"/>
            <a:ext cx="1144785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на 7 м.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grpSp>
        <p:nvGrpSpPr>
          <p:cNvPr id="127" name="Google Shape;127;p14"/>
          <p:cNvGrpSpPr/>
          <p:nvPr/>
        </p:nvGrpSpPr>
        <p:grpSpPr>
          <a:xfrm>
            <a:off x="4010145" y="2165654"/>
            <a:ext cx="757313" cy="406330"/>
            <a:chOff x="3419872" y="2841903"/>
            <a:chExt cx="1009751" cy="541773"/>
          </a:xfrm>
        </p:grpSpPr>
        <p:cxnSp>
          <p:nvCxnSpPr>
            <p:cNvPr id="128" name="Google Shape;128;p14"/>
            <p:cNvCxnSpPr/>
            <p:nvPr/>
          </p:nvCxnSpPr>
          <p:spPr>
            <a:xfrm>
              <a:off x="3959932" y="3383676"/>
              <a:ext cx="469691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9" name="Google Shape;129;p14"/>
            <p:cNvCxnSpPr/>
            <p:nvPr/>
          </p:nvCxnSpPr>
          <p:spPr>
            <a:xfrm rot="10800000">
              <a:off x="4427984" y="2841903"/>
              <a:ext cx="0" cy="541773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0" name="Google Shape;130;p14"/>
            <p:cNvCxnSpPr/>
            <p:nvPr/>
          </p:nvCxnSpPr>
          <p:spPr>
            <a:xfrm rot="10800000">
              <a:off x="3419872" y="2841903"/>
              <a:ext cx="1009751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sp>
        <p:nvSpPr>
          <p:cNvPr id="131" name="Google Shape;131;p14"/>
          <p:cNvSpPr txBox="1"/>
          <p:nvPr/>
        </p:nvSpPr>
        <p:spPr>
          <a:xfrm>
            <a:off x="2656559" y="2781534"/>
            <a:ext cx="1014189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шт.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32" name="Google Shape;132;p14"/>
          <p:cNvSpPr txBox="1"/>
          <p:nvPr/>
        </p:nvSpPr>
        <p:spPr>
          <a:xfrm>
            <a:off x="3410313" y="2777132"/>
            <a:ext cx="1091886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на 8 б.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grpSp>
        <p:nvGrpSpPr>
          <p:cNvPr id="133" name="Google Shape;133;p14"/>
          <p:cNvGrpSpPr/>
          <p:nvPr/>
        </p:nvGrpSpPr>
        <p:grpSpPr>
          <a:xfrm>
            <a:off x="4766228" y="2571982"/>
            <a:ext cx="630087" cy="431816"/>
            <a:chOff x="5004048" y="3131348"/>
            <a:chExt cx="2265832" cy="806326"/>
          </a:xfrm>
        </p:grpSpPr>
        <p:grpSp>
          <p:nvGrpSpPr>
            <p:cNvPr id="134" name="Google Shape;134;p14"/>
            <p:cNvGrpSpPr/>
            <p:nvPr/>
          </p:nvGrpSpPr>
          <p:grpSpPr>
            <a:xfrm>
              <a:off x="5595917" y="3131348"/>
              <a:ext cx="1673963" cy="806326"/>
              <a:chOff x="3419872" y="2841903"/>
              <a:chExt cx="1009751" cy="541773"/>
            </a:xfrm>
          </p:grpSpPr>
          <p:cxnSp>
            <p:nvCxnSpPr>
              <p:cNvPr id="135" name="Google Shape;135;p14"/>
              <p:cNvCxnSpPr/>
              <p:nvPr/>
            </p:nvCxnSpPr>
            <p:spPr>
              <a:xfrm>
                <a:off x="3959932" y="3383676"/>
                <a:ext cx="469691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6" name="Google Shape;136;p14"/>
              <p:cNvCxnSpPr/>
              <p:nvPr/>
            </p:nvCxnSpPr>
            <p:spPr>
              <a:xfrm rot="10800000">
                <a:off x="4427984" y="2841903"/>
                <a:ext cx="0" cy="541773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7" name="Google Shape;137;p14"/>
              <p:cNvCxnSpPr/>
              <p:nvPr/>
            </p:nvCxnSpPr>
            <p:spPr>
              <a:xfrm rot="10800000">
                <a:off x="3419872" y="2841903"/>
                <a:ext cx="1009751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stealth" w="med" len="med"/>
              </a:ln>
            </p:spPr>
          </p:cxnSp>
        </p:grpSp>
        <p:cxnSp>
          <p:nvCxnSpPr>
            <p:cNvPr id="138" name="Google Shape;138;p14"/>
            <p:cNvCxnSpPr/>
            <p:nvPr/>
          </p:nvCxnSpPr>
          <p:spPr>
            <a:xfrm>
              <a:off x="5004048" y="3937674"/>
              <a:ext cx="1584176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39" name="Google Shape;139;p14"/>
          <p:cNvSpPr/>
          <p:nvPr/>
        </p:nvSpPr>
        <p:spPr>
          <a:xfrm>
            <a:off x="5440435" y="2374787"/>
            <a:ext cx="187103" cy="756084"/>
          </a:xfrm>
          <a:prstGeom prst="rightBrace">
            <a:avLst>
              <a:gd name="adj1" fmla="val 8333"/>
              <a:gd name="adj2" fmla="val 50000"/>
            </a:avLst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0" name="Google Shape;140;p14"/>
          <p:cNvSpPr txBox="1"/>
          <p:nvPr/>
        </p:nvSpPr>
        <p:spPr>
          <a:xfrm>
            <a:off x="5664346" y="2545080"/>
            <a:ext cx="895823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шт.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41" name="Google Shape;141;p14"/>
          <p:cNvSpPr/>
          <p:nvPr/>
        </p:nvSpPr>
        <p:spPr>
          <a:xfrm>
            <a:off x="5660525" y="2538438"/>
            <a:ext cx="270030" cy="38872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5" name="Номер слайда 2"/>
          <p:cNvSpPr txBox="1">
            <a:spLocks/>
          </p:cNvSpPr>
          <p:nvPr/>
        </p:nvSpPr>
        <p:spPr>
          <a:xfrm>
            <a:off x="-1476672" y="48039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Google Shape;146;p15"/>
          <p:cNvGrpSpPr/>
          <p:nvPr/>
        </p:nvGrpSpPr>
        <p:grpSpPr>
          <a:xfrm>
            <a:off x="1170384" y="465516"/>
            <a:ext cx="6858000" cy="1458163"/>
            <a:chOff x="36512" y="620687"/>
            <a:chExt cx="9144000" cy="1944217"/>
          </a:xfrm>
        </p:grpSpPr>
        <p:pic>
          <p:nvPicPr>
            <p:cNvPr id="147" name="Google Shape;147;p15"/>
            <p:cNvPicPr preferRelativeResize="0"/>
            <p:nvPr/>
          </p:nvPicPr>
          <p:blipFill rotWithShape="1">
            <a:blip r:embed="rId3">
              <a:alphaModFix/>
            </a:blip>
            <a:srcRect t="31791" b="30391"/>
            <a:stretch/>
          </p:blipFill>
          <p:spPr>
            <a:xfrm>
              <a:off x="36512" y="620687"/>
              <a:ext cx="9144000" cy="19442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8" name="Google Shape;148;p15"/>
            <p:cNvSpPr/>
            <p:nvPr/>
          </p:nvSpPr>
          <p:spPr>
            <a:xfrm>
              <a:off x="6732240" y="1988840"/>
              <a:ext cx="1944216" cy="576064"/>
            </a:xfrm>
            <a:prstGeom prst="rect">
              <a:avLst/>
            </a:prstGeom>
            <a:solidFill>
              <a:schemeClr val="lt1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endParaRPr sz="135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sp>
        <p:nvSpPr>
          <p:cNvPr id="150" name="Google Shape;150;p15"/>
          <p:cNvSpPr txBox="1"/>
          <p:nvPr/>
        </p:nvSpPr>
        <p:spPr>
          <a:xfrm>
            <a:off x="3461185" y="38336"/>
            <a:ext cx="1647844" cy="300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Задача № 1</a:t>
            </a:r>
            <a:endParaRPr sz="2000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cxnSp>
        <p:nvCxnSpPr>
          <p:cNvPr id="151" name="Google Shape;151;p15"/>
          <p:cNvCxnSpPr/>
          <p:nvPr/>
        </p:nvCxnSpPr>
        <p:spPr>
          <a:xfrm>
            <a:off x="7164288" y="681540"/>
            <a:ext cx="836712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2" name="Google Shape;152;p15"/>
          <p:cNvCxnSpPr/>
          <p:nvPr/>
        </p:nvCxnSpPr>
        <p:spPr>
          <a:xfrm>
            <a:off x="4626006" y="951570"/>
            <a:ext cx="310535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3" name="Google Shape;153;p15"/>
          <p:cNvCxnSpPr/>
          <p:nvPr/>
        </p:nvCxnSpPr>
        <p:spPr>
          <a:xfrm>
            <a:off x="4936541" y="1158745"/>
            <a:ext cx="621069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4" name="Google Shape;154;p15"/>
          <p:cNvSpPr/>
          <p:nvPr/>
        </p:nvSpPr>
        <p:spPr>
          <a:xfrm>
            <a:off x="6786246" y="411510"/>
            <a:ext cx="324036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5" name="Google Shape;155;p15"/>
          <p:cNvSpPr/>
          <p:nvPr/>
        </p:nvSpPr>
        <p:spPr>
          <a:xfrm>
            <a:off x="5274078" y="681540"/>
            <a:ext cx="2754306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6" name="Google Shape;156;p15"/>
          <p:cNvSpPr/>
          <p:nvPr/>
        </p:nvSpPr>
        <p:spPr>
          <a:xfrm>
            <a:off x="5760132" y="941192"/>
            <a:ext cx="2268252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157" name="Google Shape;157;p15"/>
          <p:cNvCxnSpPr/>
          <p:nvPr/>
        </p:nvCxnSpPr>
        <p:spPr>
          <a:xfrm>
            <a:off x="5557609" y="1383618"/>
            <a:ext cx="1228637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8" name="Google Shape;158;p15"/>
          <p:cNvSpPr txBox="1"/>
          <p:nvPr/>
        </p:nvSpPr>
        <p:spPr>
          <a:xfrm>
            <a:off x="1314207" y="1923678"/>
            <a:ext cx="1652125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Скутери 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59" name="Google Shape;159;p15"/>
          <p:cNvSpPr txBox="1"/>
          <p:nvPr/>
        </p:nvSpPr>
        <p:spPr>
          <a:xfrm>
            <a:off x="1334913" y="2365360"/>
            <a:ext cx="1183507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Яхти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60" name="Google Shape;160;p15"/>
          <p:cNvSpPr txBox="1"/>
          <p:nvPr/>
        </p:nvSpPr>
        <p:spPr>
          <a:xfrm>
            <a:off x="1314207" y="2780858"/>
            <a:ext cx="1449497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Катери </a:t>
            </a:r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61" name="Google Shape;161;p15"/>
          <p:cNvSpPr txBox="1"/>
          <p:nvPr/>
        </p:nvSpPr>
        <p:spPr>
          <a:xfrm>
            <a:off x="2415138" y="2365360"/>
            <a:ext cx="895823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шт.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62" name="Google Shape;162;p15"/>
          <p:cNvSpPr txBox="1"/>
          <p:nvPr/>
        </p:nvSpPr>
        <p:spPr>
          <a:xfrm>
            <a:off x="3170666" y="2372275"/>
            <a:ext cx="1144785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на 7 м.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grpSp>
        <p:nvGrpSpPr>
          <p:cNvPr id="163" name="Google Shape;163;p15"/>
          <p:cNvGrpSpPr/>
          <p:nvPr/>
        </p:nvGrpSpPr>
        <p:grpSpPr>
          <a:xfrm>
            <a:off x="4010145" y="2165654"/>
            <a:ext cx="757313" cy="406330"/>
            <a:chOff x="3419872" y="2841903"/>
            <a:chExt cx="1009751" cy="541773"/>
          </a:xfrm>
        </p:grpSpPr>
        <p:cxnSp>
          <p:nvCxnSpPr>
            <p:cNvPr id="164" name="Google Shape;164;p15"/>
            <p:cNvCxnSpPr/>
            <p:nvPr/>
          </p:nvCxnSpPr>
          <p:spPr>
            <a:xfrm>
              <a:off x="3959932" y="3383676"/>
              <a:ext cx="469691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65" name="Google Shape;165;p15"/>
            <p:cNvCxnSpPr/>
            <p:nvPr/>
          </p:nvCxnSpPr>
          <p:spPr>
            <a:xfrm rot="10800000">
              <a:off x="4427984" y="2841903"/>
              <a:ext cx="0" cy="541773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66" name="Google Shape;166;p15"/>
            <p:cNvCxnSpPr/>
            <p:nvPr/>
          </p:nvCxnSpPr>
          <p:spPr>
            <a:xfrm rot="10800000">
              <a:off x="3419872" y="2841903"/>
              <a:ext cx="1009751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sp>
        <p:nvSpPr>
          <p:cNvPr id="167" name="Google Shape;167;p15"/>
          <p:cNvSpPr txBox="1"/>
          <p:nvPr/>
        </p:nvSpPr>
        <p:spPr>
          <a:xfrm>
            <a:off x="2636825" y="2781534"/>
            <a:ext cx="895823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шт.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68" name="Google Shape;168;p15"/>
          <p:cNvSpPr txBox="1"/>
          <p:nvPr/>
        </p:nvSpPr>
        <p:spPr>
          <a:xfrm>
            <a:off x="3410313" y="2777132"/>
            <a:ext cx="1091886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на 8 б.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grpSp>
        <p:nvGrpSpPr>
          <p:cNvPr id="169" name="Google Shape;169;p15"/>
          <p:cNvGrpSpPr/>
          <p:nvPr/>
        </p:nvGrpSpPr>
        <p:grpSpPr>
          <a:xfrm>
            <a:off x="4766228" y="2571982"/>
            <a:ext cx="630087" cy="431816"/>
            <a:chOff x="5004048" y="3131348"/>
            <a:chExt cx="2265832" cy="806326"/>
          </a:xfrm>
        </p:grpSpPr>
        <p:grpSp>
          <p:nvGrpSpPr>
            <p:cNvPr id="170" name="Google Shape;170;p15"/>
            <p:cNvGrpSpPr/>
            <p:nvPr/>
          </p:nvGrpSpPr>
          <p:grpSpPr>
            <a:xfrm>
              <a:off x="5595917" y="3131348"/>
              <a:ext cx="1673963" cy="806326"/>
              <a:chOff x="3419872" y="2841903"/>
              <a:chExt cx="1009751" cy="541773"/>
            </a:xfrm>
          </p:grpSpPr>
          <p:cxnSp>
            <p:nvCxnSpPr>
              <p:cNvPr id="171" name="Google Shape;171;p15"/>
              <p:cNvCxnSpPr/>
              <p:nvPr/>
            </p:nvCxnSpPr>
            <p:spPr>
              <a:xfrm>
                <a:off x="3959932" y="3383676"/>
                <a:ext cx="469691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2" name="Google Shape;172;p15"/>
              <p:cNvCxnSpPr/>
              <p:nvPr/>
            </p:nvCxnSpPr>
            <p:spPr>
              <a:xfrm rot="10800000">
                <a:off x="4427984" y="2841903"/>
                <a:ext cx="0" cy="541773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3" name="Google Shape;173;p15"/>
              <p:cNvCxnSpPr/>
              <p:nvPr/>
            </p:nvCxnSpPr>
            <p:spPr>
              <a:xfrm rot="10800000">
                <a:off x="3419872" y="2841903"/>
                <a:ext cx="1009751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stealth" w="med" len="med"/>
              </a:ln>
            </p:spPr>
          </p:cxnSp>
        </p:grpSp>
        <p:cxnSp>
          <p:nvCxnSpPr>
            <p:cNvPr id="174" name="Google Shape;174;p15"/>
            <p:cNvCxnSpPr/>
            <p:nvPr/>
          </p:nvCxnSpPr>
          <p:spPr>
            <a:xfrm>
              <a:off x="5004048" y="3937674"/>
              <a:ext cx="1584176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75" name="Google Shape;175;p15"/>
          <p:cNvSpPr/>
          <p:nvPr/>
        </p:nvSpPr>
        <p:spPr>
          <a:xfrm>
            <a:off x="5440435" y="2374787"/>
            <a:ext cx="187103" cy="756084"/>
          </a:xfrm>
          <a:prstGeom prst="rightBrace">
            <a:avLst>
              <a:gd name="adj1" fmla="val 8333"/>
              <a:gd name="adj2" fmla="val 50000"/>
            </a:avLst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6" name="Google Shape;176;p15"/>
          <p:cNvSpPr txBox="1"/>
          <p:nvPr/>
        </p:nvSpPr>
        <p:spPr>
          <a:xfrm>
            <a:off x="5664346" y="2545080"/>
            <a:ext cx="895823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шт.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pic>
        <p:nvPicPr>
          <p:cNvPr id="177" name="Google Shape;177;p15"/>
          <p:cNvPicPr preferRelativeResize="0"/>
          <p:nvPr/>
        </p:nvPicPr>
        <p:blipFill rotWithShape="1">
          <a:blip r:embed="rId4">
            <a:alphaModFix/>
          </a:blip>
          <a:srcRect l="24192" t="65406" r="55364" b="14983"/>
          <a:stretch/>
        </p:blipFill>
        <p:spPr>
          <a:xfrm>
            <a:off x="2843808" y="4353948"/>
            <a:ext cx="1350150" cy="756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5"/>
          <p:cNvPicPr preferRelativeResize="0"/>
          <p:nvPr/>
        </p:nvPicPr>
        <p:blipFill rotWithShape="1">
          <a:blip r:embed="rId4">
            <a:alphaModFix/>
          </a:blip>
          <a:srcRect l="1325" t="64913" r="74091" b="14983"/>
          <a:stretch/>
        </p:blipFill>
        <p:spPr>
          <a:xfrm>
            <a:off x="1328082" y="4334888"/>
            <a:ext cx="1623738" cy="775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15"/>
          <p:cNvPicPr preferRelativeResize="0"/>
          <p:nvPr/>
        </p:nvPicPr>
        <p:blipFill rotWithShape="1">
          <a:blip r:embed="rId4">
            <a:alphaModFix/>
          </a:blip>
          <a:srcRect l="1324" t="37394" r="55364" b="34064"/>
          <a:stretch/>
        </p:blipFill>
        <p:spPr>
          <a:xfrm>
            <a:off x="1333451" y="3253482"/>
            <a:ext cx="2860508" cy="1100466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15"/>
          <p:cNvSpPr/>
          <p:nvPr/>
        </p:nvSpPr>
        <p:spPr>
          <a:xfrm>
            <a:off x="5660525" y="2538438"/>
            <a:ext cx="270030" cy="38872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1" name="Google Shape;181;p15"/>
          <p:cNvSpPr/>
          <p:nvPr/>
        </p:nvSpPr>
        <p:spPr>
          <a:xfrm>
            <a:off x="1763688" y="3919389"/>
            <a:ext cx="1026114" cy="86660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2" name="Google Shape;182;p15"/>
          <p:cNvSpPr txBox="1"/>
          <p:nvPr/>
        </p:nvSpPr>
        <p:spPr>
          <a:xfrm>
            <a:off x="1546757" y="4640527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1)</a:t>
            </a:r>
            <a:endParaRPr sz="2000" b="1" i="1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83" name="Google Shape;183;p15"/>
          <p:cNvSpPr/>
          <p:nvPr/>
        </p:nvSpPr>
        <p:spPr>
          <a:xfrm>
            <a:off x="2984030" y="3939706"/>
            <a:ext cx="1026114" cy="86660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4" name="Google Shape;184;p15"/>
          <p:cNvSpPr txBox="1"/>
          <p:nvPr/>
        </p:nvSpPr>
        <p:spPr>
          <a:xfrm>
            <a:off x="2840430" y="4671599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2)</a:t>
            </a:r>
            <a:endParaRPr sz="2000" b="1" i="1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85" name="Google Shape;185;p15"/>
          <p:cNvSpPr/>
          <p:nvPr/>
        </p:nvSpPr>
        <p:spPr>
          <a:xfrm>
            <a:off x="2029901" y="3487341"/>
            <a:ext cx="1730712" cy="86660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6" name="Google Shape;186;p15"/>
          <p:cNvSpPr txBox="1"/>
          <p:nvPr/>
        </p:nvSpPr>
        <p:spPr>
          <a:xfrm>
            <a:off x="2029903" y="3441609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3)</a:t>
            </a:r>
            <a:endParaRPr sz="2000" b="1" i="1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87" name="Google Shape;187;p15"/>
          <p:cNvSpPr txBox="1"/>
          <p:nvPr/>
        </p:nvSpPr>
        <p:spPr>
          <a:xfrm>
            <a:off x="2843221" y="1914509"/>
            <a:ext cx="1040093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12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шт.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88" name="Google Shape;188;p15"/>
          <p:cNvSpPr txBox="1"/>
          <p:nvPr/>
        </p:nvSpPr>
        <p:spPr>
          <a:xfrm>
            <a:off x="2735311" y="3931302"/>
            <a:ext cx="303209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9" name="Google Shape;189;p15"/>
          <p:cNvSpPr txBox="1"/>
          <p:nvPr/>
        </p:nvSpPr>
        <p:spPr>
          <a:xfrm>
            <a:off x="3309580" y="4367959"/>
            <a:ext cx="303209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0" name="Google Shape;190;p15"/>
          <p:cNvSpPr txBox="1"/>
          <p:nvPr/>
        </p:nvSpPr>
        <p:spPr>
          <a:xfrm>
            <a:off x="2159405" y="4324766"/>
            <a:ext cx="23468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" name="Номер слайда 2"/>
          <p:cNvSpPr txBox="1">
            <a:spLocks/>
          </p:cNvSpPr>
          <p:nvPr/>
        </p:nvSpPr>
        <p:spPr>
          <a:xfrm>
            <a:off x="-1476672" y="48039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Google Shape;112;p14"/>
          <p:cNvSpPr txBox="1"/>
          <p:nvPr/>
        </p:nvSpPr>
        <p:spPr>
          <a:xfrm>
            <a:off x="1190030" y="61491"/>
            <a:ext cx="1992359" cy="300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н. з. № 3</a:t>
            </a:r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uk-UA" sz="2000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с. </a:t>
            </a:r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44</a:t>
            </a:r>
            <a:endParaRPr sz="2000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" name="Google Shape;195;p16"/>
          <p:cNvGrpSpPr/>
          <p:nvPr/>
        </p:nvGrpSpPr>
        <p:grpSpPr>
          <a:xfrm>
            <a:off x="1170384" y="465516"/>
            <a:ext cx="6858000" cy="1458163"/>
            <a:chOff x="36512" y="620687"/>
            <a:chExt cx="9144000" cy="1944217"/>
          </a:xfrm>
        </p:grpSpPr>
        <p:pic>
          <p:nvPicPr>
            <p:cNvPr id="196" name="Google Shape;196;p16"/>
            <p:cNvPicPr preferRelativeResize="0"/>
            <p:nvPr/>
          </p:nvPicPr>
          <p:blipFill rotWithShape="1">
            <a:blip r:embed="rId3">
              <a:alphaModFix/>
            </a:blip>
            <a:srcRect t="31791" b="30391"/>
            <a:stretch/>
          </p:blipFill>
          <p:spPr>
            <a:xfrm>
              <a:off x="36512" y="620687"/>
              <a:ext cx="9144000" cy="19442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7" name="Google Shape;197;p16"/>
            <p:cNvSpPr/>
            <p:nvPr/>
          </p:nvSpPr>
          <p:spPr>
            <a:xfrm>
              <a:off x="6732240" y="1988840"/>
              <a:ext cx="1944216" cy="576064"/>
            </a:xfrm>
            <a:prstGeom prst="rect">
              <a:avLst/>
            </a:prstGeom>
            <a:solidFill>
              <a:schemeClr val="lt1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endParaRPr sz="135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sp>
        <p:nvSpPr>
          <p:cNvPr id="198" name="Google Shape;198;p16"/>
          <p:cNvSpPr txBox="1"/>
          <p:nvPr/>
        </p:nvSpPr>
        <p:spPr>
          <a:xfrm>
            <a:off x="1178307" y="38336"/>
            <a:ext cx="1992359" cy="300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н. з</a:t>
            </a:r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r>
              <a:rPr lang="uk-UA" sz="2000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№ 3</a:t>
            </a:r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uk-UA" sz="2000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с. </a:t>
            </a:r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44</a:t>
            </a:r>
            <a:endParaRPr sz="2000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199" name="Google Shape;199;p16"/>
          <p:cNvSpPr txBox="1"/>
          <p:nvPr/>
        </p:nvSpPr>
        <p:spPr>
          <a:xfrm>
            <a:off x="3461185" y="38336"/>
            <a:ext cx="1647844" cy="300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Задача № 1</a:t>
            </a:r>
            <a:endParaRPr sz="2000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cxnSp>
        <p:nvCxnSpPr>
          <p:cNvPr id="200" name="Google Shape;200;p16"/>
          <p:cNvCxnSpPr/>
          <p:nvPr/>
        </p:nvCxnSpPr>
        <p:spPr>
          <a:xfrm>
            <a:off x="7164288" y="681540"/>
            <a:ext cx="836712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1" name="Google Shape;201;p16"/>
          <p:cNvCxnSpPr/>
          <p:nvPr/>
        </p:nvCxnSpPr>
        <p:spPr>
          <a:xfrm>
            <a:off x="4626006" y="951570"/>
            <a:ext cx="310535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2" name="Google Shape;202;p16"/>
          <p:cNvCxnSpPr/>
          <p:nvPr/>
        </p:nvCxnSpPr>
        <p:spPr>
          <a:xfrm>
            <a:off x="4936541" y="1158745"/>
            <a:ext cx="621069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3" name="Google Shape;203;p16"/>
          <p:cNvSpPr/>
          <p:nvPr/>
        </p:nvSpPr>
        <p:spPr>
          <a:xfrm>
            <a:off x="6786246" y="411510"/>
            <a:ext cx="324036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04" name="Google Shape;204;p16"/>
          <p:cNvSpPr/>
          <p:nvPr/>
        </p:nvSpPr>
        <p:spPr>
          <a:xfrm>
            <a:off x="5274078" y="681540"/>
            <a:ext cx="2754306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05" name="Google Shape;205;p16"/>
          <p:cNvSpPr/>
          <p:nvPr/>
        </p:nvSpPr>
        <p:spPr>
          <a:xfrm>
            <a:off x="5760132" y="941192"/>
            <a:ext cx="2268252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206" name="Google Shape;206;p16"/>
          <p:cNvCxnSpPr/>
          <p:nvPr/>
        </p:nvCxnSpPr>
        <p:spPr>
          <a:xfrm>
            <a:off x="5557609" y="1383618"/>
            <a:ext cx="1228637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7" name="Google Shape;207;p16"/>
          <p:cNvSpPr txBox="1"/>
          <p:nvPr/>
        </p:nvSpPr>
        <p:spPr>
          <a:xfrm>
            <a:off x="1314207" y="1923678"/>
            <a:ext cx="1715698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Скутери 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08" name="Google Shape;208;p16"/>
          <p:cNvSpPr txBox="1"/>
          <p:nvPr/>
        </p:nvSpPr>
        <p:spPr>
          <a:xfrm>
            <a:off x="1334913" y="2365360"/>
            <a:ext cx="1183507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Яхти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09" name="Google Shape;209;p16"/>
          <p:cNvSpPr txBox="1"/>
          <p:nvPr/>
        </p:nvSpPr>
        <p:spPr>
          <a:xfrm>
            <a:off x="1314207" y="2780858"/>
            <a:ext cx="1535685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Катери </a:t>
            </a:r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10" name="Google Shape;210;p16"/>
          <p:cNvSpPr txBox="1"/>
          <p:nvPr/>
        </p:nvSpPr>
        <p:spPr>
          <a:xfrm>
            <a:off x="2401982" y="2365360"/>
            <a:ext cx="895823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шт.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11" name="Google Shape;211;p16"/>
          <p:cNvSpPr txBox="1"/>
          <p:nvPr/>
        </p:nvSpPr>
        <p:spPr>
          <a:xfrm>
            <a:off x="3170666" y="2372275"/>
            <a:ext cx="1144785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на 7 м.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grpSp>
        <p:nvGrpSpPr>
          <p:cNvPr id="212" name="Google Shape;212;p16"/>
          <p:cNvGrpSpPr/>
          <p:nvPr/>
        </p:nvGrpSpPr>
        <p:grpSpPr>
          <a:xfrm>
            <a:off x="4010145" y="2165654"/>
            <a:ext cx="757313" cy="406330"/>
            <a:chOff x="3419872" y="2841903"/>
            <a:chExt cx="1009751" cy="541773"/>
          </a:xfrm>
        </p:grpSpPr>
        <p:cxnSp>
          <p:nvCxnSpPr>
            <p:cNvPr id="213" name="Google Shape;213;p16"/>
            <p:cNvCxnSpPr/>
            <p:nvPr/>
          </p:nvCxnSpPr>
          <p:spPr>
            <a:xfrm>
              <a:off x="3959932" y="3383676"/>
              <a:ext cx="469691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14" name="Google Shape;214;p16"/>
            <p:cNvCxnSpPr/>
            <p:nvPr/>
          </p:nvCxnSpPr>
          <p:spPr>
            <a:xfrm rot="10800000">
              <a:off x="4427984" y="2841903"/>
              <a:ext cx="0" cy="541773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15" name="Google Shape;215;p16"/>
            <p:cNvCxnSpPr/>
            <p:nvPr/>
          </p:nvCxnSpPr>
          <p:spPr>
            <a:xfrm rot="10800000">
              <a:off x="3419872" y="2841903"/>
              <a:ext cx="1009751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sp>
        <p:nvSpPr>
          <p:cNvPr id="216" name="Google Shape;216;p16"/>
          <p:cNvSpPr txBox="1"/>
          <p:nvPr/>
        </p:nvSpPr>
        <p:spPr>
          <a:xfrm>
            <a:off x="2656559" y="2794690"/>
            <a:ext cx="895823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шт.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17" name="Google Shape;217;p16"/>
          <p:cNvSpPr txBox="1"/>
          <p:nvPr/>
        </p:nvSpPr>
        <p:spPr>
          <a:xfrm>
            <a:off x="3430047" y="2790288"/>
            <a:ext cx="1091886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на 8 б.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grpSp>
        <p:nvGrpSpPr>
          <p:cNvPr id="218" name="Google Shape;218;p16"/>
          <p:cNvGrpSpPr/>
          <p:nvPr/>
        </p:nvGrpSpPr>
        <p:grpSpPr>
          <a:xfrm>
            <a:off x="4766228" y="2571982"/>
            <a:ext cx="630087" cy="431816"/>
            <a:chOff x="5004048" y="3131348"/>
            <a:chExt cx="2265832" cy="806326"/>
          </a:xfrm>
        </p:grpSpPr>
        <p:grpSp>
          <p:nvGrpSpPr>
            <p:cNvPr id="219" name="Google Shape;219;p16"/>
            <p:cNvGrpSpPr/>
            <p:nvPr/>
          </p:nvGrpSpPr>
          <p:grpSpPr>
            <a:xfrm>
              <a:off x="5595917" y="3131348"/>
              <a:ext cx="1673963" cy="806326"/>
              <a:chOff x="3419872" y="2841903"/>
              <a:chExt cx="1009751" cy="541773"/>
            </a:xfrm>
          </p:grpSpPr>
          <p:cxnSp>
            <p:nvCxnSpPr>
              <p:cNvPr id="220" name="Google Shape;220;p16"/>
              <p:cNvCxnSpPr/>
              <p:nvPr/>
            </p:nvCxnSpPr>
            <p:spPr>
              <a:xfrm>
                <a:off x="3959932" y="3383676"/>
                <a:ext cx="469691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21" name="Google Shape;221;p16"/>
              <p:cNvCxnSpPr/>
              <p:nvPr/>
            </p:nvCxnSpPr>
            <p:spPr>
              <a:xfrm rot="10800000">
                <a:off x="4427984" y="2841903"/>
                <a:ext cx="0" cy="541773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22" name="Google Shape;222;p16"/>
              <p:cNvCxnSpPr/>
              <p:nvPr/>
            </p:nvCxnSpPr>
            <p:spPr>
              <a:xfrm rot="10800000">
                <a:off x="3419872" y="2841903"/>
                <a:ext cx="1009751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stealth" w="med" len="med"/>
              </a:ln>
            </p:spPr>
          </p:cxnSp>
        </p:grpSp>
        <p:cxnSp>
          <p:nvCxnSpPr>
            <p:cNvPr id="223" name="Google Shape;223;p16"/>
            <p:cNvCxnSpPr/>
            <p:nvPr/>
          </p:nvCxnSpPr>
          <p:spPr>
            <a:xfrm>
              <a:off x="5004048" y="3937674"/>
              <a:ext cx="1584176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224" name="Google Shape;224;p16"/>
          <p:cNvSpPr/>
          <p:nvPr/>
        </p:nvSpPr>
        <p:spPr>
          <a:xfrm>
            <a:off x="5440435" y="2374787"/>
            <a:ext cx="187103" cy="756084"/>
          </a:xfrm>
          <a:prstGeom prst="rightBrace">
            <a:avLst>
              <a:gd name="adj1" fmla="val 8333"/>
              <a:gd name="adj2" fmla="val 50000"/>
            </a:avLst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25" name="Google Shape;225;p16"/>
          <p:cNvSpPr txBox="1"/>
          <p:nvPr/>
        </p:nvSpPr>
        <p:spPr>
          <a:xfrm>
            <a:off x="5664346" y="2545080"/>
            <a:ext cx="895823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шт.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pic>
        <p:nvPicPr>
          <p:cNvPr id="226" name="Google Shape;226;p16"/>
          <p:cNvPicPr preferRelativeResize="0"/>
          <p:nvPr/>
        </p:nvPicPr>
        <p:blipFill rotWithShape="1">
          <a:blip r:embed="rId4">
            <a:alphaModFix/>
          </a:blip>
          <a:srcRect l="1325" t="64913" r="74091" b="14983"/>
          <a:stretch/>
        </p:blipFill>
        <p:spPr>
          <a:xfrm>
            <a:off x="1328082" y="4334888"/>
            <a:ext cx="1623738" cy="775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16"/>
          <p:cNvPicPr preferRelativeResize="0"/>
          <p:nvPr/>
        </p:nvPicPr>
        <p:blipFill rotWithShape="1">
          <a:blip r:embed="rId4">
            <a:alphaModFix/>
          </a:blip>
          <a:srcRect l="1324" t="37394" r="55364" b="34064"/>
          <a:stretch/>
        </p:blipFill>
        <p:spPr>
          <a:xfrm>
            <a:off x="1333451" y="3253482"/>
            <a:ext cx="2860508" cy="1100466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16"/>
          <p:cNvSpPr/>
          <p:nvPr/>
        </p:nvSpPr>
        <p:spPr>
          <a:xfrm>
            <a:off x="5660525" y="2538438"/>
            <a:ext cx="270030" cy="38872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29" name="Google Shape;229;p16"/>
          <p:cNvPicPr preferRelativeResize="0"/>
          <p:nvPr/>
        </p:nvPicPr>
        <p:blipFill rotWithShape="1">
          <a:blip r:embed="rId4">
            <a:alphaModFix/>
          </a:blip>
          <a:srcRect l="24192" t="65406" r="55364" b="14983"/>
          <a:stretch/>
        </p:blipFill>
        <p:spPr>
          <a:xfrm>
            <a:off x="2843808" y="4353948"/>
            <a:ext cx="1350150" cy="756084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16"/>
          <p:cNvSpPr/>
          <p:nvPr/>
        </p:nvSpPr>
        <p:spPr>
          <a:xfrm>
            <a:off x="1763688" y="3919389"/>
            <a:ext cx="1026114" cy="86660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1" name="Google Shape;231;p16"/>
          <p:cNvSpPr txBox="1"/>
          <p:nvPr/>
        </p:nvSpPr>
        <p:spPr>
          <a:xfrm>
            <a:off x="1546757" y="4640527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1)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32" name="Google Shape;232;p16"/>
          <p:cNvSpPr/>
          <p:nvPr/>
        </p:nvSpPr>
        <p:spPr>
          <a:xfrm>
            <a:off x="2984030" y="3939706"/>
            <a:ext cx="1026114" cy="86660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3" name="Google Shape;233;p16"/>
          <p:cNvSpPr txBox="1"/>
          <p:nvPr/>
        </p:nvSpPr>
        <p:spPr>
          <a:xfrm>
            <a:off x="2840430" y="4671599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2)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34" name="Google Shape;234;p16"/>
          <p:cNvSpPr/>
          <p:nvPr/>
        </p:nvSpPr>
        <p:spPr>
          <a:xfrm>
            <a:off x="2029901" y="3487341"/>
            <a:ext cx="1730712" cy="86660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5" name="Google Shape;235;p16"/>
          <p:cNvSpPr txBox="1"/>
          <p:nvPr/>
        </p:nvSpPr>
        <p:spPr>
          <a:xfrm>
            <a:off x="2029903" y="3441609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3)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36" name="Google Shape;236;p16"/>
          <p:cNvSpPr txBox="1"/>
          <p:nvPr/>
        </p:nvSpPr>
        <p:spPr>
          <a:xfrm>
            <a:off x="2836643" y="1914509"/>
            <a:ext cx="1040093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12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шт.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grpSp>
        <p:nvGrpSpPr>
          <p:cNvPr id="237" name="Google Shape;237;p16"/>
          <p:cNvGrpSpPr/>
          <p:nvPr/>
        </p:nvGrpSpPr>
        <p:grpSpPr>
          <a:xfrm>
            <a:off x="4888982" y="3236760"/>
            <a:ext cx="2889080" cy="924485"/>
            <a:chOff x="4994641" y="4315680"/>
            <a:chExt cx="3852107" cy="1232646"/>
          </a:xfrm>
        </p:grpSpPr>
        <p:pic>
          <p:nvPicPr>
            <p:cNvPr id="238" name="Google Shape;238;p16"/>
            <p:cNvPicPr preferRelativeResize="0"/>
            <p:nvPr/>
          </p:nvPicPr>
          <p:blipFill rotWithShape="1">
            <a:blip r:embed="rId4">
              <a:alphaModFix/>
            </a:blip>
            <a:srcRect l="53937" t="51488" r="20760" b="38102"/>
            <a:stretch/>
          </p:blipFill>
          <p:spPr>
            <a:xfrm>
              <a:off x="4994643" y="5013175"/>
              <a:ext cx="2313662" cy="5351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9" name="Google Shape;239;p16"/>
            <p:cNvPicPr preferRelativeResize="0"/>
            <p:nvPr/>
          </p:nvPicPr>
          <p:blipFill rotWithShape="1">
            <a:blip r:embed="rId4">
              <a:alphaModFix/>
            </a:blip>
            <a:srcRect l="53937" t="37393" r="3934" b="49236"/>
            <a:stretch/>
          </p:blipFill>
          <p:spPr>
            <a:xfrm>
              <a:off x="4994641" y="4315680"/>
              <a:ext cx="3852107" cy="68735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40" name="Google Shape;240;p16"/>
          <p:cNvPicPr preferRelativeResize="0"/>
          <p:nvPr/>
        </p:nvPicPr>
        <p:blipFill rotWithShape="1">
          <a:blip r:embed="rId4">
            <a:alphaModFix/>
          </a:blip>
          <a:srcRect l="53937" t="61489" r="3934" b="14907"/>
          <a:stretch/>
        </p:blipFill>
        <p:spPr>
          <a:xfrm>
            <a:off x="4891316" y="4145866"/>
            <a:ext cx="2889080" cy="91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16"/>
          <p:cNvPicPr preferRelativeResize="0"/>
          <p:nvPr/>
        </p:nvPicPr>
        <p:blipFill rotWithShape="1">
          <a:blip r:embed="rId4">
            <a:alphaModFix/>
          </a:blip>
          <a:srcRect l="77832" t="50692" r="3934" b="29005"/>
          <a:stretch/>
        </p:blipFill>
        <p:spPr>
          <a:xfrm>
            <a:off x="6527727" y="3731323"/>
            <a:ext cx="1250335" cy="782816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16"/>
          <p:cNvSpPr txBox="1"/>
          <p:nvPr/>
        </p:nvSpPr>
        <p:spPr>
          <a:xfrm>
            <a:off x="2735311" y="3931302"/>
            <a:ext cx="303209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3" name="Google Shape;243;p16"/>
          <p:cNvSpPr txBox="1"/>
          <p:nvPr/>
        </p:nvSpPr>
        <p:spPr>
          <a:xfrm>
            <a:off x="3309580" y="4367959"/>
            <a:ext cx="303209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4" name="Google Shape;244;p16"/>
          <p:cNvSpPr txBox="1"/>
          <p:nvPr/>
        </p:nvSpPr>
        <p:spPr>
          <a:xfrm>
            <a:off x="2159405" y="4324766"/>
            <a:ext cx="23468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5" name="Google Shape;245;p16"/>
          <p:cNvSpPr txBox="1"/>
          <p:nvPr/>
        </p:nvSpPr>
        <p:spPr>
          <a:xfrm>
            <a:off x="6244134" y="3335416"/>
            <a:ext cx="23468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6" name="Google Shape;246;p16"/>
          <p:cNvSpPr txBox="1"/>
          <p:nvPr/>
        </p:nvSpPr>
        <p:spPr>
          <a:xfrm>
            <a:off x="6582961" y="3705876"/>
            <a:ext cx="303209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7" name="Google Shape;247;p16"/>
          <p:cNvSpPr txBox="1"/>
          <p:nvPr/>
        </p:nvSpPr>
        <p:spPr>
          <a:xfrm>
            <a:off x="6223351" y="4120173"/>
            <a:ext cx="303209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8" name="Google Shape;248;p16"/>
          <p:cNvSpPr/>
          <p:nvPr/>
        </p:nvSpPr>
        <p:spPr>
          <a:xfrm>
            <a:off x="5820464" y="3232032"/>
            <a:ext cx="1026114" cy="86660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9" name="Google Shape;249;p16"/>
          <p:cNvSpPr txBox="1"/>
          <p:nvPr/>
        </p:nvSpPr>
        <p:spPr>
          <a:xfrm>
            <a:off x="5497421" y="3225659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1)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50" name="Google Shape;250;p16"/>
          <p:cNvSpPr/>
          <p:nvPr/>
        </p:nvSpPr>
        <p:spPr>
          <a:xfrm>
            <a:off x="6239474" y="3645996"/>
            <a:ext cx="1026114" cy="86660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1" name="Google Shape;251;p16"/>
          <p:cNvSpPr txBox="1"/>
          <p:nvPr/>
        </p:nvSpPr>
        <p:spPr>
          <a:xfrm>
            <a:off x="7265589" y="4149334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2)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52" name="Google Shape;252;p16"/>
          <p:cNvSpPr/>
          <p:nvPr/>
        </p:nvSpPr>
        <p:spPr>
          <a:xfrm>
            <a:off x="5836411" y="4063310"/>
            <a:ext cx="1069458" cy="86660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3" name="Google Shape;253;p16"/>
          <p:cNvSpPr txBox="1"/>
          <p:nvPr/>
        </p:nvSpPr>
        <p:spPr>
          <a:xfrm>
            <a:off x="5502959" y="4573553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3)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61" name="Номер слайда 2"/>
          <p:cNvSpPr txBox="1">
            <a:spLocks/>
          </p:cNvSpPr>
          <p:nvPr/>
        </p:nvSpPr>
        <p:spPr>
          <a:xfrm>
            <a:off x="-1476672" y="48039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17"/>
          <p:cNvPicPr preferRelativeResize="0"/>
          <p:nvPr/>
        </p:nvPicPr>
        <p:blipFill rotWithShape="1">
          <a:blip r:embed="rId3">
            <a:alphaModFix/>
          </a:blip>
          <a:srcRect l="6900" t="43055" r="6316" b="30428"/>
          <a:stretch/>
        </p:blipFill>
        <p:spPr>
          <a:xfrm>
            <a:off x="1267290" y="393500"/>
            <a:ext cx="6707088" cy="1152137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17"/>
          <p:cNvSpPr txBox="1"/>
          <p:nvPr/>
        </p:nvSpPr>
        <p:spPr>
          <a:xfrm>
            <a:off x="1178306" y="57421"/>
            <a:ext cx="2083085" cy="300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н</a:t>
            </a:r>
            <a:r>
              <a:rPr lang="uk-UA" sz="2000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з</a:t>
            </a:r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r>
              <a:rPr lang="uk-UA" sz="2000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№ 3</a:t>
            </a:r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uk-UA" sz="2000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с. </a:t>
            </a:r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44</a:t>
            </a:r>
            <a:endParaRPr sz="2000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60" name="Google Shape;260;p17"/>
          <p:cNvSpPr txBox="1"/>
          <p:nvPr/>
        </p:nvSpPr>
        <p:spPr>
          <a:xfrm>
            <a:off x="3461185" y="38336"/>
            <a:ext cx="1581364" cy="300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Задача № 2</a:t>
            </a:r>
            <a:endParaRPr sz="2000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cxnSp>
        <p:nvCxnSpPr>
          <p:cNvPr id="261" name="Google Shape;261;p17"/>
          <p:cNvCxnSpPr/>
          <p:nvPr/>
        </p:nvCxnSpPr>
        <p:spPr>
          <a:xfrm>
            <a:off x="5220072" y="735546"/>
            <a:ext cx="756084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2" name="Google Shape;262;p17"/>
          <p:cNvCxnSpPr/>
          <p:nvPr/>
        </p:nvCxnSpPr>
        <p:spPr>
          <a:xfrm>
            <a:off x="3247966" y="1005576"/>
            <a:ext cx="756084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3" name="Google Shape;263;p17"/>
          <p:cNvCxnSpPr/>
          <p:nvPr/>
        </p:nvCxnSpPr>
        <p:spPr>
          <a:xfrm>
            <a:off x="2627784" y="1275606"/>
            <a:ext cx="756084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4" name="Google Shape;264;p17"/>
          <p:cNvSpPr/>
          <p:nvPr/>
        </p:nvSpPr>
        <p:spPr>
          <a:xfrm>
            <a:off x="1763688" y="735546"/>
            <a:ext cx="324036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65" name="Google Shape;265;p17"/>
          <p:cNvSpPr/>
          <p:nvPr/>
        </p:nvSpPr>
        <p:spPr>
          <a:xfrm>
            <a:off x="4220961" y="751934"/>
            <a:ext cx="1863207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66" name="Google Shape;266;p17"/>
          <p:cNvSpPr/>
          <p:nvPr/>
        </p:nvSpPr>
        <p:spPr>
          <a:xfrm>
            <a:off x="1156120" y="1025177"/>
            <a:ext cx="1093622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67" name="Google Shape;267;p17"/>
          <p:cNvSpPr/>
          <p:nvPr/>
        </p:nvSpPr>
        <p:spPr>
          <a:xfrm>
            <a:off x="3615312" y="1021964"/>
            <a:ext cx="2468857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68" name="Google Shape;268;p17"/>
          <p:cNvSpPr txBox="1"/>
          <p:nvPr/>
        </p:nvSpPr>
        <p:spPr>
          <a:xfrm>
            <a:off x="1314208" y="1717150"/>
            <a:ext cx="1313576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зграя </a:t>
            </a:r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69" name="Google Shape;269;p17"/>
          <p:cNvSpPr txBox="1"/>
          <p:nvPr/>
        </p:nvSpPr>
        <p:spPr>
          <a:xfrm>
            <a:off x="1325815" y="2131427"/>
            <a:ext cx="149508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II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зграя </a:t>
            </a:r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70" name="Google Shape;270;p17"/>
          <p:cNvSpPr txBox="1"/>
          <p:nvPr/>
        </p:nvSpPr>
        <p:spPr>
          <a:xfrm>
            <a:off x="1314209" y="2546926"/>
            <a:ext cx="1543658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III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зграя </a:t>
            </a:r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71" name="Google Shape;271;p17"/>
          <p:cNvSpPr txBox="1"/>
          <p:nvPr/>
        </p:nvSpPr>
        <p:spPr>
          <a:xfrm>
            <a:off x="2516797" y="1706760"/>
            <a:ext cx="68214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7 д.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72" name="Google Shape;272;p17"/>
          <p:cNvSpPr txBox="1"/>
          <p:nvPr/>
        </p:nvSpPr>
        <p:spPr>
          <a:xfrm>
            <a:off x="2588464" y="2110186"/>
            <a:ext cx="635307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д.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73" name="Google Shape;273;p17"/>
          <p:cNvSpPr txBox="1"/>
          <p:nvPr/>
        </p:nvSpPr>
        <p:spPr>
          <a:xfrm>
            <a:off x="3045294" y="2102245"/>
            <a:ext cx="1091886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на 5 б.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grpSp>
        <p:nvGrpSpPr>
          <p:cNvPr id="274" name="Google Shape;274;p17"/>
          <p:cNvGrpSpPr/>
          <p:nvPr/>
        </p:nvGrpSpPr>
        <p:grpSpPr>
          <a:xfrm>
            <a:off x="3655906" y="1904819"/>
            <a:ext cx="757313" cy="406330"/>
            <a:chOff x="3419872" y="2841903"/>
            <a:chExt cx="1009751" cy="541773"/>
          </a:xfrm>
        </p:grpSpPr>
        <p:cxnSp>
          <p:nvCxnSpPr>
            <p:cNvPr id="275" name="Google Shape;275;p17"/>
            <p:cNvCxnSpPr/>
            <p:nvPr/>
          </p:nvCxnSpPr>
          <p:spPr>
            <a:xfrm>
              <a:off x="3959932" y="3383676"/>
              <a:ext cx="469691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76" name="Google Shape;276;p17"/>
            <p:cNvCxnSpPr/>
            <p:nvPr/>
          </p:nvCxnSpPr>
          <p:spPr>
            <a:xfrm rot="10800000">
              <a:off x="4427984" y="2841903"/>
              <a:ext cx="0" cy="541773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77" name="Google Shape;277;p17"/>
            <p:cNvCxnSpPr/>
            <p:nvPr/>
          </p:nvCxnSpPr>
          <p:spPr>
            <a:xfrm rot="10800000">
              <a:off x="3419872" y="2841903"/>
              <a:ext cx="1009751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sp>
        <p:nvSpPr>
          <p:cNvPr id="278" name="Google Shape;278;p17"/>
          <p:cNvSpPr txBox="1"/>
          <p:nvPr/>
        </p:nvSpPr>
        <p:spPr>
          <a:xfrm>
            <a:off x="2647086" y="2534293"/>
            <a:ext cx="614306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д.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79" name="Google Shape;279;p17"/>
          <p:cNvSpPr txBox="1"/>
          <p:nvPr/>
        </p:nvSpPr>
        <p:spPr>
          <a:xfrm>
            <a:off x="3119992" y="2517744"/>
            <a:ext cx="1144785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на 3 м.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grpSp>
        <p:nvGrpSpPr>
          <p:cNvPr id="280" name="Google Shape;280;p17"/>
          <p:cNvGrpSpPr/>
          <p:nvPr/>
        </p:nvGrpSpPr>
        <p:grpSpPr>
          <a:xfrm>
            <a:off x="4413218" y="2311147"/>
            <a:ext cx="630087" cy="431816"/>
            <a:chOff x="5004048" y="3131348"/>
            <a:chExt cx="2265832" cy="806326"/>
          </a:xfrm>
        </p:grpSpPr>
        <p:grpSp>
          <p:nvGrpSpPr>
            <p:cNvPr id="281" name="Google Shape;281;p17"/>
            <p:cNvGrpSpPr/>
            <p:nvPr/>
          </p:nvGrpSpPr>
          <p:grpSpPr>
            <a:xfrm>
              <a:off x="5595917" y="3131348"/>
              <a:ext cx="1673963" cy="806326"/>
              <a:chOff x="3419872" y="2841903"/>
              <a:chExt cx="1009751" cy="541773"/>
            </a:xfrm>
          </p:grpSpPr>
          <p:cxnSp>
            <p:nvCxnSpPr>
              <p:cNvPr id="282" name="Google Shape;282;p17"/>
              <p:cNvCxnSpPr/>
              <p:nvPr/>
            </p:nvCxnSpPr>
            <p:spPr>
              <a:xfrm>
                <a:off x="3959932" y="3383676"/>
                <a:ext cx="469691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83" name="Google Shape;283;p17"/>
              <p:cNvCxnSpPr/>
              <p:nvPr/>
            </p:nvCxnSpPr>
            <p:spPr>
              <a:xfrm rot="10800000">
                <a:off x="4427984" y="2841903"/>
                <a:ext cx="0" cy="541773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84" name="Google Shape;284;p17"/>
              <p:cNvCxnSpPr/>
              <p:nvPr/>
            </p:nvCxnSpPr>
            <p:spPr>
              <a:xfrm rot="10800000">
                <a:off x="3419872" y="2841903"/>
                <a:ext cx="1009751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stealth" w="med" len="med"/>
              </a:ln>
            </p:spPr>
          </p:cxnSp>
        </p:grpSp>
        <p:cxnSp>
          <p:nvCxnSpPr>
            <p:cNvPr id="285" name="Google Shape;285;p17"/>
            <p:cNvCxnSpPr/>
            <p:nvPr/>
          </p:nvCxnSpPr>
          <p:spPr>
            <a:xfrm>
              <a:off x="5004048" y="3937674"/>
              <a:ext cx="1584176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286" name="Google Shape;286;p17"/>
          <p:cNvCxnSpPr/>
          <p:nvPr/>
        </p:nvCxnSpPr>
        <p:spPr>
          <a:xfrm>
            <a:off x="2442853" y="1545636"/>
            <a:ext cx="756084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7" name="Google Shape;287;p17"/>
          <p:cNvSpPr/>
          <p:nvPr/>
        </p:nvSpPr>
        <p:spPr>
          <a:xfrm>
            <a:off x="5152566" y="1706760"/>
            <a:ext cx="187103" cy="1226483"/>
          </a:xfrm>
          <a:prstGeom prst="rightBrace">
            <a:avLst>
              <a:gd name="adj1" fmla="val 8333"/>
              <a:gd name="adj2" fmla="val 50000"/>
            </a:avLst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88" name="Google Shape;288;p17"/>
          <p:cNvSpPr txBox="1"/>
          <p:nvPr/>
        </p:nvSpPr>
        <p:spPr>
          <a:xfrm>
            <a:off x="5418360" y="2102245"/>
            <a:ext cx="734266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д.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89" name="Google Shape;289;p17"/>
          <p:cNvSpPr/>
          <p:nvPr/>
        </p:nvSpPr>
        <p:spPr>
          <a:xfrm>
            <a:off x="5436487" y="2132650"/>
            <a:ext cx="270030" cy="38872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4" name="Номер слайда 2"/>
          <p:cNvSpPr txBox="1">
            <a:spLocks/>
          </p:cNvSpPr>
          <p:nvPr/>
        </p:nvSpPr>
        <p:spPr>
          <a:xfrm>
            <a:off x="-1476672" y="48039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18"/>
          <p:cNvPicPr preferRelativeResize="0"/>
          <p:nvPr/>
        </p:nvPicPr>
        <p:blipFill rotWithShape="1">
          <a:blip r:embed="rId3">
            <a:alphaModFix/>
          </a:blip>
          <a:srcRect l="6900" t="43055" r="6316" b="30428"/>
          <a:stretch/>
        </p:blipFill>
        <p:spPr>
          <a:xfrm>
            <a:off x="1267290" y="393500"/>
            <a:ext cx="6707088" cy="1152137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18"/>
          <p:cNvSpPr txBox="1"/>
          <p:nvPr/>
        </p:nvSpPr>
        <p:spPr>
          <a:xfrm>
            <a:off x="1178307" y="57421"/>
            <a:ext cx="2244818" cy="300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н</a:t>
            </a:r>
            <a:r>
              <a:rPr lang="uk-UA" sz="2000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з</a:t>
            </a:r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r>
              <a:rPr lang="uk-UA" sz="2000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№ 3</a:t>
            </a:r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uk-UA" sz="2000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с. </a:t>
            </a:r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44</a:t>
            </a:r>
            <a:endParaRPr sz="2000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96" name="Google Shape;296;p18"/>
          <p:cNvSpPr txBox="1"/>
          <p:nvPr/>
        </p:nvSpPr>
        <p:spPr>
          <a:xfrm>
            <a:off x="3461184" y="38336"/>
            <a:ext cx="1691381" cy="300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Задача № 2</a:t>
            </a:r>
            <a:endParaRPr sz="2000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cxnSp>
        <p:nvCxnSpPr>
          <p:cNvPr id="297" name="Google Shape;297;p18"/>
          <p:cNvCxnSpPr/>
          <p:nvPr/>
        </p:nvCxnSpPr>
        <p:spPr>
          <a:xfrm>
            <a:off x="5220072" y="735546"/>
            <a:ext cx="756084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8" name="Google Shape;298;p18"/>
          <p:cNvCxnSpPr/>
          <p:nvPr/>
        </p:nvCxnSpPr>
        <p:spPr>
          <a:xfrm>
            <a:off x="3247966" y="1005576"/>
            <a:ext cx="756084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9" name="Google Shape;299;p18"/>
          <p:cNvCxnSpPr/>
          <p:nvPr/>
        </p:nvCxnSpPr>
        <p:spPr>
          <a:xfrm>
            <a:off x="2627784" y="1275606"/>
            <a:ext cx="756084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0" name="Google Shape;300;p18"/>
          <p:cNvSpPr/>
          <p:nvPr/>
        </p:nvSpPr>
        <p:spPr>
          <a:xfrm>
            <a:off x="1763688" y="735546"/>
            <a:ext cx="324036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1" name="Google Shape;301;p18"/>
          <p:cNvSpPr/>
          <p:nvPr/>
        </p:nvSpPr>
        <p:spPr>
          <a:xfrm>
            <a:off x="4220961" y="751934"/>
            <a:ext cx="1863207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2" name="Google Shape;302;p18"/>
          <p:cNvSpPr/>
          <p:nvPr/>
        </p:nvSpPr>
        <p:spPr>
          <a:xfrm>
            <a:off x="1156120" y="1025177"/>
            <a:ext cx="1093622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3" name="Google Shape;303;p18"/>
          <p:cNvSpPr/>
          <p:nvPr/>
        </p:nvSpPr>
        <p:spPr>
          <a:xfrm>
            <a:off x="3615312" y="1021964"/>
            <a:ext cx="2468857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4" name="Google Shape;304;p18"/>
          <p:cNvSpPr txBox="1"/>
          <p:nvPr/>
        </p:nvSpPr>
        <p:spPr>
          <a:xfrm>
            <a:off x="1314208" y="1717150"/>
            <a:ext cx="1313576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зграя </a:t>
            </a:r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305" name="Google Shape;305;p18"/>
          <p:cNvSpPr txBox="1"/>
          <p:nvPr/>
        </p:nvSpPr>
        <p:spPr>
          <a:xfrm>
            <a:off x="1325815" y="2131427"/>
            <a:ext cx="1402607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II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зграя </a:t>
            </a:r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306" name="Google Shape;306;p18"/>
          <p:cNvSpPr txBox="1"/>
          <p:nvPr/>
        </p:nvSpPr>
        <p:spPr>
          <a:xfrm>
            <a:off x="1314209" y="2546926"/>
            <a:ext cx="1543658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III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зграя </a:t>
            </a:r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307" name="Google Shape;307;p18"/>
          <p:cNvSpPr txBox="1"/>
          <p:nvPr/>
        </p:nvSpPr>
        <p:spPr>
          <a:xfrm>
            <a:off x="2516797" y="1706760"/>
            <a:ext cx="68214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7 д.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308" name="Google Shape;308;p18"/>
          <p:cNvSpPr txBox="1"/>
          <p:nvPr/>
        </p:nvSpPr>
        <p:spPr>
          <a:xfrm>
            <a:off x="2588464" y="2123342"/>
            <a:ext cx="635307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д.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309" name="Google Shape;309;p18"/>
          <p:cNvSpPr txBox="1"/>
          <p:nvPr/>
        </p:nvSpPr>
        <p:spPr>
          <a:xfrm>
            <a:off x="3038716" y="2102245"/>
            <a:ext cx="1091886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на 5 б.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grpSp>
        <p:nvGrpSpPr>
          <p:cNvPr id="310" name="Google Shape;310;p18"/>
          <p:cNvGrpSpPr/>
          <p:nvPr/>
        </p:nvGrpSpPr>
        <p:grpSpPr>
          <a:xfrm>
            <a:off x="3655906" y="1904819"/>
            <a:ext cx="757313" cy="406330"/>
            <a:chOff x="3419872" y="2841903"/>
            <a:chExt cx="1009751" cy="541773"/>
          </a:xfrm>
        </p:grpSpPr>
        <p:cxnSp>
          <p:nvCxnSpPr>
            <p:cNvPr id="311" name="Google Shape;311;p18"/>
            <p:cNvCxnSpPr/>
            <p:nvPr/>
          </p:nvCxnSpPr>
          <p:spPr>
            <a:xfrm>
              <a:off x="3959932" y="3383676"/>
              <a:ext cx="469691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12" name="Google Shape;312;p18"/>
            <p:cNvCxnSpPr/>
            <p:nvPr/>
          </p:nvCxnSpPr>
          <p:spPr>
            <a:xfrm rot="10800000">
              <a:off x="4427984" y="2841903"/>
              <a:ext cx="0" cy="541773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13" name="Google Shape;313;p18"/>
            <p:cNvCxnSpPr/>
            <p:nvPr/>
          </p:nvCxnSpPr>
          <p:spPr>
            <a:xfrm rot="10800000">
              <a:off x="3419872" y="2841903"/>
              <a:ext cx="1009751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sp>
        <p:nvSpPr>
          <p:cNvPr id="314" name="Google Shape;314;p18"/>
          <p:cNvSpPr txBox="1"/>
          <p:nvPr/>
        </p:nvSpPr>
        <p:spPr>
          <a:xfrm>
            <a:off x="2633930" y="2534293"/>
            <a:ext cx="614306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д.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315" name="Google Shape;315;p18"/>
          <p:cNvSpPr txBox="1"/>
          <p:nvPr/>
        </p:nvSpPr>
        <p:spPr>
          <a:xfrm>
            <a:off x="3087102" y="2517744"/>
            <a:ext cx="1144785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на 3 м.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grpSp>
        <p:nvGrpSpPr>
          <p:cNvPr id="316" name="Google Shape;316;p18"/>
          <p:cNvGrpSpPr/>
          <p:nvPr/>
        </p:nvGrpSpPr>
        <p:grpSpPr>
          <a:xfrm>
            <a:off x="4413218" y="2311147"/>
            <a:ext cx="630087" cy="431816"/>
            <a:chOff x="5004048" y="3131348"/>
            <a:chExt cx="2265832" cy="806326"/>
          </a:xfrm>
        </p:grpSpPr>
        <p:grpSp>
          <p:nvGrpSpPr>
            <p:cNvPr id="317" name="Google Shape;317;p18"/>
            <p:cNvGrpSpPr/>
            <p:nvPr/>
          </p:nvGrpSpPr>
          <p:grpSpPr>
            <a:xfrm>
              <a:off x="5595917" y="3131348"/>
              <a:ext cx="1673963" cy="806326"/>
              <a:chOff x="3419872" y="2841903"/>
              <a:chExt cx="1009751" cy="541773"/>
            </a:xfrm>
          </p:grpSpPr>
          <p:cxnSp>
            <p:nvCxnSpPr>
              <p:cNvPr id="318" name="Google Shape;318;p18"/>
              <p:cNvCxnSpPr/>
              <p:nvPr/>
            </p:nvCxnSpPr>
            <p:spPr>
              <a:xfrm>
                <a:off x="3959932" y="3383676"/>
                <a:ext cx="469691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19" name="Google Shape;319;p18"/>
              <p:cNvCxnSpPr/>
              <p:nvPr/>
            </p:nvCxnSpPr>
            <p:spPr>
              <a:xfrm rot="10800000">
                <a:off x="4427984" y="2841903"/>
                <a:ext cx="0" cy="541773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20" name="Google Shape;320;p18"/>
              <p:cNvCxnSpPr/>
              <p:nvPr/>
            </p:nvCxnSpPr>
            <p:spPr>
              <a:xfrm rot="10800000">
                <a:off x="3419872" y="2841903"/>
                <a:ext cx="1009751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stealth" w="med" len="med"/>
              </a:ln>
            </p:spPr>
          </p:cxnSp>
        </p:grpSp>
        <p:cxnSp>
          <p:nvCxnSpPr>
            <p:cNvPr id="321" name="Google Shape;321;p18"/>
            <p:cNvCxnSpPr/>
            <p:nvPr/>
          </p:nvCxnSpPr>
          <p:spPr>
            <a:xfrm>
              <a:off x="5004048" y="3937674"/>
              <a:ext cx="1584176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322" name="Google Shape;322;p18"/>
          <p:cNvCxnSpPr/>
          <p:nvPr/>
        </p:nvCxnSpPr>
        <p:spPr>
          <a:xfrm>
            <a:off x="2442853" y="1545636"/>
            <a:ext cx="756084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3" name="Google Shape;323;p18"/>
          <p:cNvSpPr/>
          <p:nvPr/>
        </p:nvSpPr>
        <p:spPr>
          <a:xfrm>
            <a:off x="5152566" y="1706760"/>
            <a:ext cx="187103" cy="1226483"/>
          </a:xfrm>
          <a:prstGeom prst="rightBrace">
            <a:avLst>
              <a:gd name="adj1" fmla="val 8333"/>
              <a:gd name="adj2" fmla="val 50000"/>
            </a:avLst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4" name="Google Shape;324;p18"/>
          <p:cNvSpPr txBox="1"/>
          <p:nvPr/>
        </p:nvSpPr>
        <p:spPr>
          <a:xfrm>
            <a:off x="5418360" y="2102245"/>
            <a:ext cx="734266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д.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325" name="Google Shape;325;p18"/>
          <p:cNvSpPr/>
          <p:nvPr/>
        </p:nvSpPr>
        <p:spPr>
          <a:xfrm>
            <a:off x="5436487" y="2132650"/>
            <a:ext cx="270030" cy="38872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6" name="Google Shape;326;p18"/>
          <p:cNvSpPr/>
          <p:nvPr/>
        </p:nvSpPr>
        <p:spPr>
          <a:xfrm>
            <a:off x="2411760" y="3057804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225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7" name="Google Shape;327;p18"/>
          <p:cNvSpPr/>
          <p:nvPr/>
        </p:nvSpPr>
        <p:spPr>
          <a:xfrm>
            <a:off x="1502398" y="3760173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endParaRPr sz="2250" b="1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8" name="Google Shape;328;p18"/>
          <p:cNvSpPr/>
          <p:nvPr/>
        </p:nvSpPr>
        <p:spPr>
          <a:xfrm>
            <a:off x="2411760" y="3760173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2250" b="1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9" name="Google Shape;329;p18"/>
          <p:cNvSpPr/>
          <p:nvPr/>
        </p:nvSpPr>
        <p:spPr>
          <a:xfrm>
            <a:off x="3330149" y="3760464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2250" b="1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0" name="Google Shape;330;p18"/>
          <p:cNvSpPr txBox="1"/>
          <p:nvPr/>
        </p:nvSpPr>
        <p:spPr>
          <a:xfrm>
            <a:off x="2000212" y="3777013"/>
            <a:ext cx="303209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 dirty="0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endParaRPr sz="2250" b="1" i="1" dirty="0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1" name="Google Shape;331;p18"/>
          <p:cNvSpPr txBox="1"/>
          <p:nvPr/>
        </p:nvSpPr>
        <p:spPr>
          <a:xfrm>
            <a:off x="2935300" y="3777013"/>
            <a:ext cx="303209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 dirty="0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endParaRPr sz="2250" b="1" i="1" dirty="0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32" name="Google Shape;332;p18"/>
          <p:cNvCxnSpPr>
            <a:stCxn id="326" idx="3"/>
            <a:endCxn id="327" idx="7"/>
          </p:cNvCxnSpPr>
          <p:nvPr/>
        </p:nvCxnSpPr>
        <p:spPr>
          <a:xfrm flipH="1">
            <a:off x="1880646" y="3426580"/>
            <a:ext cx="596025" cy="39690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33" name="Google Shape;333;p18"/>
          <p:cNvCxnSpPr>
            <a:endCxn id="328" idx="0"/>
          </p:cNvCxnSpPr>
          <p:nvPr/>
        </p:nvCxnSpPr>
        <p:spPr>
          <a:xfrm flipH="1">
            <a:off x="2633381" y="3504348"/>
            <a:ext cx="5400" cy="255825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34" name="Google Shape;334;p18"/>
          <p:cNvCxnSpPr>
            <a:stCxn id="326" idx="5"/>
          </p:cNvCxnSpPr>
          <p:nvPr/>
        </p:nvCxnSpPr>
        <p:spPr>
          <a:xfrm>
            <a:off x="2790090" y="3426580"/>
            <a:ext cx="755775" cy="333225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35" name="Google Shape;335;p18"/>
          <p:cNvCxnSpPr/>
          <p:nvPr/>
        </p:nvCxnSpPr>
        <p:spPr>
          <a:xfrm flipH="1">
            <a:off x="2303421" y="4158066"/>
            <a:ext cx="173252" cy="249888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36" name="Google Shape;336;p18"/>
          <p:cNvSpPr/>
          <p:nvPr/>
        </p:nvSpPr>
        <p:spPr>
          <a:xfrm>
            <a:off x="1985860" y="4387196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endParaRPr sz="2250" b="1">
              <a:solidFill>
                <a:srgbClr val="00B0F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37" name="Google Shape;337;p18"/>
          <p:cNvCxnSpPr/>
          <p:nvPr/>
        </p:nvCxnSpPr>
        <p:spPr>
          <a:xfrm>
            <a:off x="2762035" y="4152614"/>
            <a:ext cx="117719" cy="255341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38" name="Google Shape;338;p18"/>
          <p:cNvSpPr/>
          <p:nvPr/>
        </p:nvSpPr>
        <p:spPr>
          <a:xfrm>
            <a:off x="2627784" y="4378880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endParaRPr sz="2250" b="1">
              <a:solidFill>
                <a:srgbClr val="00B0F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9" name="Google Shape;339;p18"/>
          <p:cNvSpPr txBox="1"/>
          <p:nvPr/>
        </p:nvSpPr>
        <p:spPr>
          <a:xfrm>
            <a:off x="2357754" y="4409656"/>
            <a:ext cx="303209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40" name="Google Shape;340;p18"/>
          <p:cNvCxnSpPr/>
          <p:nvPr/>
        </p:nvCxnSpPr>
        <p:spPr>
          <a:xfrm flipH="1">
            <a:off x="3416913" y="4192512"/>
            <a:ext cx="86626" cy="249888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1" name="Google Shape;341;p18"/>
          <p:cNvSpPr/>
          <p:nvPr/>
        </p:nvSpPr>
        <p:spPr>
          <a:xfrm>
            <a:off x="3156651" y="4387196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E3630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2250" b="1">
              <a:solidFill>
                <a:srgbClr val="E3630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42" name="Google Shape;342;p18"/>
          <p:cNvCxnSpPr>
            <a:endCxn id="343" idx="0"/>
          </p:cNvCxnSpPr>
          <p:nvPr/>
        </p:nvCxnSpPr>
        <p:spPr>
          <a:xfrm>
            <a:off x="3714577" y="4122873"/>
            <a:ext cx="262800" cy="231075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3" name="Google Shape;343;p18"/>
          <p:cNvSpPr/>
          <p:nvPr/>
        </p:nvSpPr>
        <p:spPr>
          <a:xfrm>
            <a:off x="3755756" y="4353948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E3630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2250" b="1">
              <a:solidFill>
                <a:srgbClr val="E3630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4" name="Google Shape;344;p18"/>
          <p:cNvSpPr txBox="1"/>
          <p:nvPr/>
        </p:nvSpPr>
        <p:spPr>
          <a:xfrm>
            <a:off x="3581236" y="4353948"/>
            <a:ext cx="23468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45" name="Google Shape;345;p18"/>
          <p:cNvCxnSpPr>
            <a:stCxn id="328" idx="5"/>
          </p:cNvCxnSpPr>
          <p:nvPr/>
        </p:nvCxnSpPr>
        <p:spPr>
          <a:xfrm>
            <a:off x="2790090" y="4128949"/>
            <a:ext cx="457875" cy="25830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46" name="Google Shape;346;p18"/>
          <p:cNvSpPr txBox="1"/>
          <p:nvPr/>
        </p:nvSpPr>
        <p:spPr>
          <a:xfrm>
            <a:off x="2505023" y="3768739"/>
            <a:ext cx="446798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2250" b="1">
              <a:solidFill>
                <a:srgbClr val="00B0F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7" name="Google Shape;347;p18"/>
          <p:cNvSpPr txBox="1"/>
          <p:nvPr/>
        </p:nvSpPr>
        <p:spPr>
          <a:xfrm>
            <a:off x="3423125" y="3759882"/>
            <a:ext cx="446798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>
                <a:solidFill>
                  <a:srgbClr val="E3630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2250" b="1">
              <a:solidFill>
                <a:srgbClr val="E3630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8" name="Google Shape;348;p18"/>
          <p:cNvSpPr txBox="1"/>
          <p:nvPr/>
        </p:nvSpPr>
        <p:spPr>
          <a:xfrm>
            <a:off x="1635043" y="4561697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1)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349" name="Google Shape;349;p18"/>
          <p:cNvSpPr txBox="1"/>
          <p:nvPr/>
        </p:nvSpPr>
        <p:spPr>
          <a:xfrm>
            <a:off x="2946625" y="4564782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2)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350" name="Google Shape;350;p18"/>
          <p:cNvSpPr txBox="1"/>
          <p:nvPr/>
        </p:nvSpPr>
        <p:spPr>
          <a:xfrm>
            <a:off x="1143001" y="3776722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3)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59" name="Номер слайда 2"/>
          <p:cNvSpPr txBox="1">
            <a:spLocks/>
          </p:cNvSpPr>
          <p:nvPr/>
        </p:nvSpPr>
        <p:spPr>
          <a:xfrm>
            <a:off x="-1476672" y="48039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Google Shape;355;p19"/>
          <p:cNvPicPr preferRelativeResize="0"/>
          <p:nvPr/>
        </p:nvPicPr>
        <p:blipFill rotWithShape="1">
          <a:blip r:embed="rId3">
            <a:alphaModFix/>
          </a:blip>
          <a:srcRect l="6900" t="43055" r="6316" b="30428"/>
          <a:stretch/>
        </p:blipFill>
        <p:spPr>
          <a:xfrm>
            <a:off x="1267290" y="393500"/>
            <a:ext cx="6707088" cy="1152137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19"/>
          <p:cNvSpPr txBox="1"/>
          <p:nvPr/>
        </p:nvSpPr>
        <p:spPr>
          <a:xfrm>
            <a:off x="1178307" y="57421"/>
            <a:ext cx="2238606" cy="300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н</a:t>
            </a:r>
            <a:r>
              <a:rPr lang="uk-UA" sz="2000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з</a:t>
            </a:r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№3, ст. 44</a:t>
            </a:r>
            <a:endParaRPr sz="2000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357" name="Google Shape;357;p19"/>
          <p:cNvSpPr txBox="1"/>
          <p:nvPr/>
        </p:nvSpPr>
        <p:spPr>
          <a:xfrm>
            <a:off x="3461185" y="38336"/>
            <a:ext cx="1581364" cy="300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Задача № 2</a:t>
            </a:r>
            <a:endParaRPr sz="2000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cxnSp>
        <p:nvCxnSpPr>
          <p:cNvPr id="358" name="Google Shape;358;p19"/>
          <p:cNvCxnSpPr/>
          <p:nvPr/>
        </p:nvCxnSpPr>
        <p:spPr>
          <a:xfrm>
            <a:off x="5220072" y="735546"/>
            <a:ext cx="756084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9" name="Google Shape;359;p19"/>
          <p:cNvCxnSpPr/>
          <p:nvPr/>
        </p:nvCxnSpPr>
        <p:spPr>
          <a:xfrm>
            <a:off x="3247966" y="1005576"/>
            <a:ext cx="756084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60" name="Google Shape;360;p19"/>
          <p:cNvCxnSpPr/>
          <p:nvPr/>
        </p:nvCxnSpPr>
        <p:spPr>
          <a:xfrm>
            <a:off x="2627784" y="1275606"/>
            <a:ext cx="756084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1" name="Google Shape;361;p19"/>
          <p:cNvSpPr/>
          <p:nvPr/>
        </p:nvSpPr>
        <p:spPr>
          <a:xfrm>
            <a:off x="1763688" y="735546"/>
            <a:ext cx="324036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62" name="Google Shape;362;p19"/>
          <p:cNvSpPr/>
          <p:nvPr/>
        </p:nvSpPr>
        <p:spPr>
          <a:xfrm>
            <a:off x="4220961" y="751934"/>
            <a:ext cx="1863207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63" name="Google Shape;363;p19"/>
          <p:cNvSpPr/>
          <p:nvPr/>
        </p:nvSpPr>
        <p:spPr>
          <a:xfrm>
            <a:off x="1156120" y="1025177"/>
            <a:ext cx="1093622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64" name="Google Shape;364;p19"/>
          <p:cNvSpPr/>
          <p:nvPr/>
        </p:nvSpPr>
        <p:spPr>
          <a:xfrm>
            <a:off x="3615312" y="1021964"/>
            <a:ext cx="2468857" cy="27003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65" name="Google Shape;365;p19"/>
          <p:cNvSpPr txBox="1"/>
          <p:nvPr/>
        </p:nvSpPr>
        <p:spPr>
          <a:xfrm>
            <a:off x="1314208" y="1717150"/>
            <a:ext cx="1324573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зграя </a:t>
            </a:r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366" name="Google Shape;366;p19"/>
          <p:cNvSpPr txBox="1"/>
          <p:nvPr/>
        </p:nvSpPr>
        <p:spPr>
          <a:xfrm>
            <a:off x="1325815" y="2131427"/>
            <a:ext cx="143622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II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зграя </a:t>
            </a:r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367" name="Google Shape;367;p19"/>
          <p:cNvSpPr txBox="1"/>
          <p:nvPr/>
        </p:nvSpPr>
        <p:spPr>
          <a:xfrm>
            <a:off x="1314209" y="2546926"/>
            <a:ext cx="1610292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III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зграя </a:t>
            </a:r>
            <a:r>
              <a:rPr lang="uk-UA" sz="2000" b="1" i="1" dirty="0" smtClean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—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368" name="Google Shape;368;p19"/>
          <p:cNvSpPr txBox="1"/>
          <p:nvPr/>
        </p:nvSpPr>
        <p:spPr>
          <a:xfrm>
            <a:off x="2516797" y="1706760"/>
            <a:ext cx="731168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7 д.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369" name="Google Shape;369;p19"/>
          <p:cNvSpPr txBox="1"/>
          <p:nvPr/>
        </p:nvSpPr>
        <p:spPr>
          <a:xfrm>
            <a:off x="2588464" y="2123342"/>
            <a:ext cx="679505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д.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370" name="Google Shape;370;p19"/>
          <p:cNvSpPr txBox="1"/>
          <p:nvPr/>
        </p:nvSpPr>
        <p:spPr>
          <a:xfrm>
            <a:off x="3045294" y="2102245"/>
            <a:ext cx="1091886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на 5 б.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grpSp>
        <p:nvGrpSpPr>
          <p:cNvPr id="371" name="Google Shape;371;p19"/>
          <p:cNvGrpSpPr/>
          <p:nvPr/>
        </p:nvGrpSpPr>
        <p:grpSpPr>
          <a:xfrm>
            <a:off x="3655906" y="1904819"/>
            <a:ext cx="757313" cy="406330"/>
            <a:chOff x="3419872" y="2841903"/>
            <a:chExt cx="1009751" cy="541773"/>
          </a:xfrm>
        </p:grpSpPr>
        <p:cxnSp>
          <p:nvCxnSpPr>
            <p:cNvPr id="372" name="Google Shape;372;p19"/>
            <p:cNvCxnSpPr/>
            <p:nvPr/>
          </p:nvCxnSpPr>
          <p:spPr>
            <a:xfrm>
              <a:off x="3959932" y="3383676"/>
              <a:ext cx="469691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3" name="Google Shape;373;p19"/>
            <p:cNvCxnSpPr/>
            <p:nvPr/>
          </p:nvCxnSpPr>
          <p:spPr>
            <a:xfrm rot="10800000">
              <a:off x="4427984" y="2841903"/>
              <a:ext cx="0" cy="541773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4" name="Google Shape;374;p19"/>
            <p:cNvCxnSpPr/>
            <p:nvPr/>
          </p:nvCxnSpPr>
          <p:spPr>
            <a:xfrm rot="10800000">
              <a:off x="3419872" y="2841903"/>
              <a:ext cx="1009751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sp>
        <p:nvSpPr>
          <p:cNvPr id="375" name="Google Shape;375;p19"/>
          <p:cNvSpPr txBox="1"/>
          <p:nvPr/>
        </p:nvSpPr>
        <p:spPr>
          <a:xfrm>
            <a:off x="2640507" y="2534293"/>
            <a:ext cx="646925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д.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376" name="Google Shape;376;p19"/>
          <p:cNvSpPr txBox="1"/>
          <p:nvPr/>
        </p:nvSpPr>
        <p:spPr>
          <a:xfrm>
            <a:off x="3087102" y="2517744"/>
            <a:ext cx="1144785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на 3 м.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grpSp>
        <p:nvGrpSpPr>
          <p:cNvPr id="377" name="Google Shape;377;p19"/>
          <p:cNvGrpSpPr/>
          <p:nvPr/>
        </p:nvGrpSpPr>
        <p:grpSpPr>
          <a:xfrm>
            <a:off x="4413218" y="2311147"/>
            <a:ext cx="630087" cy="431816"/>
            <a:chOff x="5004048" y="3131348"/>
            <a:chExt cx="2265832" cy="806326"/>
          </a:xfrm>
        </p:grpSpPr>
        <p:grpSp>
          <p:nvGrpSpPr>
            <p:cNvPr id="378" name="Google Shape;378;p19"/>
            <p:cNvGrpSpPr/>
            <p:nvPr/>
          </p:nvGrpSpPr>
          <p:grpSpPr>
            <a:xfrm>
              <a:off x="5595917" y="3131348"/>
              <a:ext cx="1673963" cy="806326"/>
              <a:chOff x="3419872" y="2841903"/>
              <a:chExt cx="1009751" cy="541773"/>
            </a:xfrm>
          </p:grpSpPr>
          <p:cxnSp>
            <p:nvCxnSpPr>
              <p:cNvPr id="379" name="Google Shape;379;p19"/>
              <p:cNvCxnSpPr/>
              <p:nvPr/>
            </p:nvCxnSpPr>
            <p:spPr>
              <a:xfrm>
                <a:off x="3959932" y="3383676"/>
                <a:ext cx="469691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80" name="Google Shape;380;p19"/>
              <p:cNvCxnSpPr/>
              <p:nvPr/>
            </p:nvCxnSpPr>
            <p:spPr>
              <a:xfrm rot="10800000">
                <a:off x="4427984" y="2841903"/>
                <a:ext cx="0" cy="541773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81" name="Google Shape;381;p19"/>
              <p:cNvCxnSpPr/>
              <p:nvPr/>
            </p:nvCxnSpPr>
            <p:spPr>
              <a:xfrm rot="10800000">
                <a:off x="3419872" y="2841903"/>
                <a:ext cx="1009751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2D050"/>
                </a:solidFill>
                <a:prstDash val="solid"/>
                <a:round/>
                <a:headEnd type="none" w="sm" len="sm"/>
                <a:tailEnd type="stealth" w="med" len="med"/>
              </a:ln>
            </p:spPr>
          </p:cxnSp>
        </p:grpSp>
        <p:cxnSp>
          <p:nvCxnSpPr>
            <p:cNvPr id="382" name="Google Shape;382;p19"/>
            <p:cNvCxnSpPr/>
            <p:nvPr/>
          </p:nvCxnSpPr>
          <p:spPr>
            <a:xfrm>
              <a:off x="5004048" y="3937674"/>
              <a:ext cx="1584176" cy="0"/>
            </a:xfrm>
            <a:prstGeom prst="straightConnector1">
              <a:avLst/>
            </a:prstGeom>
            <a:noFill/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383" name="Google Shape;383;p19"/>
          <p:cNvCxnSpPr/>
          <p:nvPr/>
        </p:nvCxnSpPr>
        <p:spPr>
          <a:xfrm>
            <a:off x="2442853" y="1545636"/>
            <a:ext cx="756084" cy="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84" name="Google Shape;384;p19"/>
          <p:cNvSpPr/>
          <p:nvPr/>
        </p:nvSpPr>
        <p:spPr>
          <a:xfrm>
            <a:off x="5152566" y="1706760"/>
            <a:ext cx="187103" cy="1226483"/>
          </a:xfrm>
          <a:prstGeom prst="rightBrace">
            <a:avLst>
              <a:gd name="adj1" fmla="val 8333"/>
              <a:gd name="adj2" fmla="val 50000"/>
            </a:avLst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85" name="Google Shape;385;p19"/>
          <p:cNvSpPr txBox="1"/>
          <p:nvPr/>
        </p:nvSpPr>
        <p:spPr>
          <a:xfrm>
            <a:off x="5418359" y="2102245"/>
            <a:ext cx="786497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r>
              <a:rPr lang="uk-UA" sz="2000" b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 </a:t>
            </a:r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д.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386" name="Google Shape;386;p19"/>
          <p:cNvSpPr/>
          <p:nvPr/>
        </p:nvSpPr>
        <p:spPr>
          <a:xfrm>
            <a:off x="5436487" y="2132650"/>
            <a:ext cx="270030" cy="38872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87" name="Google Shape;387;p19"/>
          <p:cNvSpPr/>
          <p:nvPr/>
        </p:nvSpPr>
        <p:spPr>
          <a:xfrm>
            <a:off x="2411760" y="3057804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225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8" name="Google Shape;388;p19"/>
          <p:cNvSpPr/>
          <p:nvPr/>
        </p:nvSpPr>
        <p:spPr>
          <a:xfrm>
            <a:off x="1502398" y="3760173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endParaRPr sz="2250" b="1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9" name="Google Shape;389;p19"/>
          <p:cNvSpPr/>
          <p:nvPr/>
        </p:nvSpPr>
        <p:spPr>
          <a:xfrm>
            <a:off x="2411760" y="3760173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2250" b="1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0" name="Google Shape;390;p19"/>
          <p:cNvSpPr/>
          <p:nvPr/>
        </p:nvSpPr>
        <p:spPr>
          <a:xfrm>
            <a:off x="3330149" y="3760464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2250" b="1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1" name="Google Shape;391;p19"/>
          <p:cNvSpPr txBox="1"/>
          <p:nvPr/>
        </p:nvSpPr>
        <p:spPr>
          <a:xfrm>
            <a:off x="2000212" y="3777013"/>
            <a:ext cx="303209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2" name="Google Shape;392;p19"/>
          <p:cNvSpPr txBox="1"/>
          <p:nvPr/>
        </p:nvSpPr>
        <p:spPr>
          <a:xfrm>
            <a:off x="2935300" y="3777013"/>
            <a:ext cx="303209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93" name="Google Shape;393;p19"/>
          <p:cNvCxnSpPr>
            <a:stCxn id="387" idx="3"/>
            <a:endCxn id="388" idx="7"/>
          </p:cNvCxnSpPr>
          <p:nvPr/>
        </p:nvCxnSpPr>
        <p:spPr>
          <a:xfrm flipH="1">
            <a:off x="1880646" y="3426580"/>
            <a:ext cx="596025" cy="39690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94" name="Google Shape;394;p19"/>
          <p:cNvCxnSpPr>
            <a:endCxn id="389" idx="0"/>
          </p:cNvCxnSpPr>
          <p:nvPr/>
        </p:nvCxnSpPr>
        <p:spPr>
          <a:xfrm flipH="1">
            <a:off x="2633381" y="3504348"/>
            <a:ext cx="5400" cy="255825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95" name="Google Shape;395;p19"/>
          <p:cNvCxnSpPr>
            <a:stCxn id="387" idx="5"/>
          </p:cNvCxnSpPr>
          <p:nvPr/>
        </p:nvCxnSpPr>
        <p:spPr>
          <a:xfrm>
            <a:off x="2790090" y="3426580"/>
            <a:ext cx="755775" cy="333225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96" name="Google Shape;396;p19"/>
          <p:cNvCxnSpPr/>
          <p:nvPr/>
        </p:nvCxnSpPr>
        <p:spPr>
          <a:xfrm flipH="1">
            <a:off x="2303421" y="4158066"/>
            <a:ext cx="173252" cy="249888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7" name="Google Shape;397;p19"/>
          <p:cNvSpPr/>
          <p:nvPr/>
        </p:nvSpPr>
        <p:spPr>
          <a:xfrm>
            <a:off x="1985860" y="4387196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endParaRPr sz="2250" b="1">
              <a:solidFill>
                <a:srgbClr val="00B0F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98" name="Google Shape;398;p19"/>
          <p:cNvCxnSpPr/>
          <p:nvPr/>
        </p:nvCxnSpPr>
        <p:spPr>
          <a:xfrm>
            <a:off x="2762035" y="4152614"/>
            <a:ext cx="117719" cy="255341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9" name="Google Shape;399;p19"/>
          <p:cNvSpPr/>
          <p:nvPr/>
        </p:nvSpPr>
        <p:spPr>
          <a:xfrm>
            <a:off x="2627784" y="4378880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endParaRPr sz="2250" b="1">
              <a:solidFill>
                <a:srgbClr val="00B0F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0" name="Google Shape;400;p19"/>
          <p:cNvSpPr txBox="1"/>
          <p:nvPr/>
        </p:nvSpPr>
        <p:spPr>
          <a:xfrm>
            <a:off x="2357754" y="4409656"/>
            <a:ext cx="303209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01" name="Google Shape;401;p19"/>
          <p:cNvCxnSpPr/>
          <p:nvPr/>
        </p:nvCxnSpPr>
        <p:spPr>
          <a:xfrm flipH="1">
            <a:off x="3416913" y="4192512"/>
            <a:ext cx="86626" cy="249888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2" name="Google Shape;402;p19"/>
          <p:cNvSpPr/>
          <p:nvPr/>
        </p:nvSpPr>
        <p:spPr>
          <a:xfrm>
            <a:off x="3156651" y="4387196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E3630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2250" b="1">
              <a:solidFill>
                <a:srgbClr val="E3630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03" name="Google Shape;403;p19"/>
          <p:cNvCxnSpPr>
            <a:endCxn id="404" idx="0"/>
          </p:cNvCxnSpPr>
          <p:nvPr/>
        </p:nvCxnSpPr>
        <p:spPr>
          <a:xfrm>
            <a:off x="3714577" y="4122873"/>
            <a:ext cx="262800" cy="231075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4" name="Google Shape;404;p19"/>
          <p:cNvSpPr/>
          <p:nvPr/>
        </p:nvSpPr>
        <p:spPr>
          <a:xfrm>
            <a:off x="3755756" y="4353948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E3630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2250" b="1">
              <a:solidFill>
                <a:srgbClr val="E3630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5" name="Google Shape;405;p19"/>
          <p:cNvSpPr txBox="1"/>
          <p:nvPr/>
        </p:nvSpPr>
        <p:spPr>
          <a:xfrm>
            <a:off x="3581236" y="4353948"/>
            <a:ext cx="23468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06" name="Google Shape;406;p19"/>
          <p:cNvCxnSpPr>
            <a:stCxn id="389" idx="5"/>
          </p:cNvCxnSpPr>
          <p:nvPr/>
        </p:nvCxnSpPr>
        <p:spPr>
          <a:xfrm>
            <a:off x="2790090" y="4128949"/>
            <a:ext cx="457875" cy="25830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07" name="Google Shape;407;p19"/>
          <p:cNvSpPr txBox="1"/>
          <p:nvPr/>
        </p:nvSpPr>
        <p:spPr>
          <a:xfrm>
            <a:off x="1635043" y="4561697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1)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408" name="Google Shape;408;p19"/>
          <p:cNvSpPr txBox="1"/>
          <p:nvPr/>
        </p:nvSpPr>
        <p:spPr>
          <a:xfrm>
            <a:off x="2946625" y="4577938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2)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409" name="Google Shape;409;p19"/>
          <p:cNvSpPr txBox="1"/>
          <p:nvPr/>
        </p:nvSpPr>
        <p:spPr>
          <a:xfrm>
            <a:off x="1143001" y="3776722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3)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410" name="Google Shape;410;p19"/>
          <p:cNvSpPr/>
          <p:nvPr/>
        </p:nvSpPr>
        <p:spPr>
          <a:xfrm>
            <a:off x="5617362" y="2949792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endParaRPr sz="2250" b="1">
              <a:solidFill>
                <a:srgbClr val="00B0F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1" name="Google Shape;411;p19"/>
          <p:cNvSpPr/>
          <p:nvPr/>
        </p:nvSpPr>
        <p:spPr>
          <a:xfrm>
            <a:off x="6462210" y="2962424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endParaRPr sz="2250" b="1">
              <a:solidFill>
                <a:srgbClr val="00B0F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2" name="Google Shape;412;p19"/>
          <p:cNvSpPr/>
          <p:nvPr/>
        </p:nvSpPr>
        <p:spPr>
          <a:xfrm>
            <a:off x="6034783" y="3489852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2250" b="1">
              <a:solidFill>
                <a:srgbClr val="00B0F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3" name="Google Shape;413;p19"/>
          <p:cNvSpPr/>
          <p:nvPr/>
        </p:nvSpPr>
        <p:spPr>
          <a:xfrm>
            <a:off x="6894258" y="3489852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E3630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2250" b="1">
              <a:solidFill>
                <a:srgbClr val="E3630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14" name="Google Shape;414;p19"/>
          <p:cNvCxnSpPr/>
          <p:nvPr/>
        </p:nvCxnSpPr>
        <p:spPr>
          <a:xfrm>
            <a:off x="6030162" y="3234512"/>
            <a:ext cx="117719" cy="255341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5" name="Google Shape;415;p19"/>
          <p:cNvCxnSpPr/>
          <p:nvPr/>
        </p:nvCxnSpPr>
        <p:spPr>
          <a:xfrm flipH="1">
            <a:off x="6304772" y="3269528"/>
            <a:ext cx="173252" cy="249888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6" name="Google Shape;416;p19"/>
          <p:cNvSpPr txBox="1"/>
          <p:nvPr/>
        </p:nvSpPr>
        <p:spPr>
          <a:xfrm>
            <a:off x="6104799" y="2976669"/>
            <a:ext cx="303209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7" name="Google Shape;417;p19"/>
          <p:cNvSpPr/>
          <p:nvPr/>
        </p:nvSpPr>
        <p:spPr>
          <a:xfrm>
            <a:off x="6478024" y="4006139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E3630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2250" b="1">
              <a:solidFill>
                <a:srgbClr val="E3630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18" name="Google Shape;418;p19"/>
          <p:cNvCxnSpPr/>
          <p:nvPr/>
        </p:nvCxnSpPr>
        <p:spPr>
          <a:xfrm flipH="1">
            <a:off x="6894258" y="3867894"/>
            <a:ext cx="173252" cy="249888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9" name="Google Shape;419;p19"/>
          <p:cNvCxnSpPr/>
          <p:nvPr/>
        </p:nvCxnSpPr>
        <p:spPr>
          <a:xfrm>
            <a:off x="6462210" y="3794230"/>
            <a:ext cx="117719" cy="255341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0" name="Google Shape;420;p19"/>
          <p:cNvSpPr txBox="1"/>
          <p:nvPr/>
        </p:nvSpPr>
        <p:spPr>
          <a:xfrm>
            <a:off x="6566491" y="3512578"/>
            <a:ext cx="23468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1" name="Google Shape;421;p19"/>
          <p:cNvSpPr/>
          <p:nvPr/>
        </p:nvSpPr>
        <p:spPr>
          <a:xfrm>
            <a:off x="5517860" y="4010352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2250" b="1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22" name="Google Shape;422;p19"/>
          <p:cNvCxnSpPr>
            <a:endCxn id="421" idx="7"/>
          </p:cNvCxnSpPr>
          <p:nvPr/>
        </p:nvCxnSpPr>
        <p:spPr>
          <a:xfrm flipH="1">
            <a:off x="5896190" y="3859424"/>
            <a:ext cx="208575" cy="21420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23" name="Google Shape;423;p19"/>
          <p:cNvSpPr/>
          <p:nvPr/>
        </p:nvSpPr>
        <p:spPr>
          <a:xfrm>
            <a:off x="7365392" y="4010352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endParaRPr sz="2250" b="1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4" name="Google Shape;424;p19"/>
          <p:cNvSpPr txBox="1"/>
          <p:nvPr/>
        </p:nvSpPr>
        <p:spPr>
          <a:xfrm>
            <a:off x="6060603" y="4006139"/>
            <a:ext cx="303209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5" name="Google Shape;425;p19"/>
          <p:cNvSpPr txBox="1"/>
          <p:nvPr/>
        </p:nvSpPr>
        <p:spPr>
          <a:xfrm>
            <a:off x="7014585" y="4026901"/>
            <a:ext cx="303209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 i="1">
                <a:solidFill>
                  <a:srgbClr val="581F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endParaRPr sz="2250" b="1" i="1">
              <a:solidFill>
                <a:srgbClr val="581F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6" name="Google Shape;426;p19"/>
          <p:cNvSpPr txBox="1"/>
          <p:nvPr/>
        </p:nvSpPr>
        <p:spPr>
          <a:xfrm>
            <a:off x="6123425" y="3489852"/>
            <a:ext cx="446798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>
                <a:solidFill>
                  <a:srgbClr val="E3630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2250" b="1">
              <a:solidFill>
                <a:srgbClr val="E3630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7" name="Google Shape;427;p19"/>
          <p:cNvSpPr txBox="1"/>
          <p:nvPr/>
        </p:nvSpPr>
        <p:spPr>
          <a:xfrm>
            <a:off x="6570223" y="4018627"/>
            <a:ext cx="446798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250" b="1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2250" b="1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28" name="Google Shape;428;p19"/>
          <p:cNvCxnSpPr/>
          <p:nvPr/>
        </p:nvCxnSpPr>
        <p:spPr>
          <a:xfrm>
            <a:off x="5942886" y="4321243"/>
            <a:ext cx="600050" cy="356741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29" name="Google Shape;429;p19"/>
          <p:cNvCxnSpPr/>
          <p:nvPr/>
        </p:nvCxnSpPr>
        <p:spPr>
          <a:xfrm>
            <a:off x="6683831" y="4438187"/>
            <a:ext cx="0" cy="179219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0" name="Google Shape;430;p19"/>
          <p:cNvCxnSpPr>
            <a:endCxn id="431" idx="7"/>
          </p:cNvCxnSpPr>
          <p:nvPr/>
        </p:nvCxnSpPr>
        <p:spPr>
          <a:xfrm flipH="1">
            <a:off x="6856354" y="4390957"/>
            <a:ext cx="632025" cy="265725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1" name="Google Shape;431;p19"/>
          <p:cNvSpPr/>
          <p:nvPr/>
        </p:nvSpPr>
        <p:spPr>
          <a:xfrm>
            <a:off x="6478024" y="4593410"/>
            <a:ext cx="443241" cy="432048"/>
          </a:xfrm>
          <a:prstGeom prst="ellipse">
            <a:avLst/>
          </a:prstGeom>
          <a:solidFill>
            <a:srgbClr val="E4AEC1"/>
          </a:solidFill>
          <a:ln w="15875" cap="flat" cmpd="sng">
            <a:solidFill>
              <a:srgbClr val="5E1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uk-UA" sz="225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225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2" name="Google Shape;432;p19"/>
          <p:cNvSpPr txBox="1"/>
          <p:nvPr/>
        </p:nvSpPr>
        <p:spPr>
          <a:xfrm>
            <a:off x="5238413" y="2949792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1)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433" name="Google Shape;433;p19"/>
          <p:cNvSpPr txBox="1"/>
          <p:nvPr/>
        </p:nvSpPr>
        <p:spPr>
          <a:xfrm>
            <a:off x="5706518" y="3511132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2)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434" name="Google Shape;434;p19"/>
          <p:cNvSpPr txBox="1"/>
          <p:nvPr/>
        </p:nvSpPr>
        <p:spPr>
          <a:xfrm>
            <a:off x="5150194" y="4050322"/>
            <a:ext cx="378950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i="1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3)</a:t>
            </a:r>
            <a:endParaRPr sz="2000" b="1" i="1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82" name="Номер слайда 2"/>
          <p:cNvSpPr txBox="1">
            <a:spLocks/>
          </p:cNvSpPr>
          <p:nvPr/>
        </p:nvSpPr>
        <p:spPr>
          <a:xfrm>
            <a:off x="-1476672" y="48039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20"/>
          <p:cNvSpPr/>
          <p:nvPr/>
        </p:nvSpPr>
        <p:spPr>
          <a:xfrm>
            <a:off x="953871" y="735440"/>
            <a:ext cx="7255993" cy="1183349"/>
          </a:xfrm>
          <a:prstGeom prst="rect">
            <a:avLst/>
          </a:prstGeom>
          <a:solidFill>
            <a:srgbClr val="92D050">
              <a:alpha val="49000"/>
            </a:srgbClr>
          </a:solidFill>
          <a:ln w="15875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40" name="Google Shape;440;p20"/>
          <p:cNvPicPr preferRelativeResize="0"/>
          <p:nvPr/>
        </p:nvPicPr>
        <p:blipFill rotWithShape="1">
          <a:blip r:embed="rId3">
            <a:alphaModFix/>
          </a:blip>
          <a:srcRect l="21306" t="29563" r="22023" b="5038"/>
          <a:stretch/>
        </p:blipFill>
        <p:spPr>
          <a:xfrm>
            <a:off x="2305734" y="1975673"/>
            <a:ext cx="4450666" cy="288774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41" name="Google Shape;441;p20"/>
          <p:cNvSpPr txBox="1"/>
          <p:nvPr/>
        </p:nvSpPr>
        <p:spPr>
          <a:xfrm>
            <a:off x="2446020" y="0"/>
            <a:ext cx="4251960" cy="665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/>
            <a:r>
              <a:rPr lang="uk-UA" sz="2200" dirty="0">
                <a:solidFill>
                  <a:srgbClr val="41414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Тест для самоперевірки</a:t>
            </a:r>
            <a:endParaRPr sz="2200" dirty="0">
              <a:solidFill>
                <a:srgbClr val="41414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442" name="Google Shape;442;p20"/>
          <p:cNvSpPr txBox="1"/>
          <p:nvPr/>
        </p:nvSpPr>
        <p:spPr>
          <a:xfrm>
            <a:off x="1072282" y="805267"/>
            <a:ext cx="7025750" cy="21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uk-UA" sz="2000" b="1" u="sng" dirty="0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https://docs.google.com/forms/d/e/1FAIpQLSeuHAXapMrtsuFld6iDmssxkX1Nb0xmpOr759o6IHexw2x0Ew/viewform</a:t>
            </a:r>
            <a:endParaRPr sz="2000" b="1" i="1" dirty="0">
              <a:solidFill>
                <a:srgbClr val="200E1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" name="Номер слайда 2"/>
          <p:cNvSpPr txBox="1">
            <a:spLocks/>
          </p:cNvSpPr>
          <p:nvPr/>
        </p:nvSpPr>
        <p:spPr>
          <a:xfrm>
            <a:off x="-1476672" y="48039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6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ru-RU" sz="16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20348" y="1178670"/>
            <a:ext cx="364131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sz="2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Підручник можна завантажити тут:</a:t>
            </a:r>
            <a:endParaRPr lang="en-US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uk-UA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dirty="0">
                <a:hlinkClick r:id="rId3"/>
              </a:rPr>
              <a:t>http://interactive.ranok.com.ua/course/pdrychniki/matematika-pdrychnik-dlya-2-klasy-zakladv-zagalno-seredno-osvti-skvortsova-s-o-onoprnko-o-v</a:t>
            </a:r>
            <a:endParaRPr lang="ru-RU" sz="2000" dirty="0">
              <a:solidFill>
                <a:srgbClr val="4141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769" y="573528"/>
            <a:ext cx="2802382" cy="356439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0" y="4719638"/>
            <a:ext cx="487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uk-UA" altLang="ru-RU" sz="1600" dirty="0" smtClean="0">
                <a:solidFill>
                  <a:srgbClr val="414141"/>
                </a:solidFill>
              </a:rPr>
              <a:t>9</a:t>
            </a:r>
            <a:endParaRPr lang="ru-RU" altLang="ru-RU" sz="1600" dirty="0">
              <a:solidFill>
                <a:srgbClr val="4141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49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405</Words>
  <Application>Microsoft Office PowerPoint</Application>
  <PresentationFormat>Экран (16:9)</PresentationFormat>
  <Paragraphs>160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Розв’язуємо задачі  на знаходження суми  Дитинюк Катерина Сергіївна учитель початкових класів Одеського ліцею "Ланжеронівський"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Відкрита школа Фрагмент уроку з математики до теми «Розв'язування задач  на знаходження суми». 2 клас Дитинюк Катерина Сергіївна вчитель початкових класів</dc:title>
  <dc:creator>ph</dc:creator>
  <cp:lastModifiedBy>Vika</cp:lastModifiedBy>
  <cp:revision>10</cp:revision>
  <dcterms:modified xsi:type="dcterms:W3CDTF">2020-04-24T13:38:32Z</dcterms:modified>
</cp:coreProperties>
</file>