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0" r:id="rId1"/>
  </p:sldMasterIdLst>
  <p:notesMasterIdLst>
    <p:notesMasterId r:id="rId13"/>
  </p:notesMasterIdLst>
  <p:sldIdLst>
    <p:sldId id="264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7" r:id="rId10"/>
    <p:sldId id="268" r:id="rId11"/>
    <p:sldId id="266" r:id="rId12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05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05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05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05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05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05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05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05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05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1414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75" d="100"/>
          <a:sy n="75" d="100"/>
        </p:scale>
        <p:origin x="-840" y="-24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07600383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05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05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05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05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05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05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05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05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05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uk-UA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726F50B-0D0B-42CE-8E63-4165D708DD64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47073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uk-UA"/>
          </a:p>
        </p:txBody>
      </p:sp>
      <p:sp>
        <p:nvSpPr>
          <p:cNvPr id="71683" name="Номер слайда 3"/>
          <p:cNvSpPr>
            <a:spLocks noGrp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C7D11DF-0D72-414D-B029-219741440E2A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849617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uk-UA" smtClean="0"/>
          </a:p>
        </p:txBody>
      </p:sp>
      <p:sp>
        <p:nvSpPr>
          <p:cNvPr id="73731" name="Номер слайда 3"/>
          <p:cNvSpPr>
            <a:spLocks noGrp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A43D5D3-6816-48DA-8255-BA3EE43AC816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69357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4" name="Google Shape;14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3" name="Google Shape;193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6" name="Google Shape;256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2" name="Google Shape;292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3" name="Google Shape;35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Google Shape;436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7" name="Google Shape;437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Google Shape;436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7" name="Google Shape;437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6918375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00000-1234-1234-1234-123412341234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988900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00000-1234-1234-1234-123412341234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095172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00000-1234-1234-1234-123412341234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175911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00000-1234-1234-1234-123412341234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323403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00000-1234-1234-1234-123412341234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758403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00000-1234-1234-1234-123412341234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647360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00000-1234-1234-1234-123412341234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858612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00000-1234-1234-1234-123412341234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62816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00000-1234-1234-1234-123412341234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381492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00000-1234-1234-1234-123412341234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267440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00000-1234-1234-1234-123412341234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521067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000000-1234-1234-1234-123412341234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39683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interactive.ranok.com.ua/course/pdrychniki/matematika-pdrychnik-dlya-2-klasy-zakladv-zagalno-seredno-osvti-skvortsova-s-o-onoprnko-o-v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channel/UCeFZd8UVIhapGoVVcpN6HDQ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youtube.com/channel/UCkCUYEVb4-tIr3MbLPXuEa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4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11" Type="http://schemas.microsoft.com/office/2007/relationships/hdphoto" Target="../media/hdphoto4.wdp"/><Relationship Id="rId5" Type="http://schemas.openxmlformats.org/officeDocument/2006/relationships/image" Target="../media/image5.png"/><Relationship Id="rId10" Type="http://schemas.openxmlformats.org/officeDocument/2006/relationships/image" Target="../media/image8.png"/><Relationship Id="rId4" Type="http://schemas.microsoft.com/office/2007/relationships/hdphoto" Target="../media/hdphoto1.wdp"/><Relationship Id="rId9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9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Заголовок 1"/>
          <p:cNvSpPr>
            <a:spLocks noGrp="1"/>
          </p:cNvSpPr>
          <p:nvPr>
            <p:ph type="ctrTitle"/>
          </p:nvPr>
        </p:nvSpPr>
        <p:spPr>
          <a:xfrm>
            <a:off x="418536" y="592057"/>
            <a:ext cx="8604448" cy="2691421"/>
          </a:xfrm>
          <a:solidFill>
            <a:schemeClr val="bg1">
              <a:alpha val="61960"/>
            </a:schemeClr>
          </a:solidFill>
        </p:spPr>
        <p:txBody>
          <a:bodyPr>
            <a:normAutofit fontScale="90000"/>
          </a:bodyPr>
          <a:lstStyle/>
          <a:p>
            <a:pPr algn="l"/>
            <a:r>
              <a:rPr lang="ru-RU" sz="4000" b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/>
            </a:r>
            <a:br>
              <a:rPr lang="ru-RU" sz="4000" b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uk-UA" sz="4000" b="1" dirty="0" smtClean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Знайомимося із арифметичною дією множення</a:t>
            </a:r>
            <a:r>
              <a:rPr lang="ru-RU" sz="4000" b="1" dirty="0" smtClean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/>
            </a:r>
            <a:br>
              <a:rPr lang="ru-RU" sz="4000" b="1" dirty="0" smtClean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uk-UA" sz="3600" dirty="0" smtClean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uk-UA" sz="3600" dirty="0" smtClean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k-UA" sz="3600" b="1" dirty="0" err="1" smtClean="0">
                <a:solidFill>
                  <a:srgbClr val="FC96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Дитинюк</a:t>
            </a:r>
            <a:r>
              <a:rPr lang="uk-UA" sz="3600" b="1" dirty="0" smtClean="0">
                <a:solidFill>
                  <a:srgbClr val="FC96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Катерина Сергіївна</a:t>
            </a:r>
            <a:br>
              <a:rPr lang="uk-UA" sz="3600" b="1" dirty="0" smtClean="0">
                <a:solidFill>
                  <a:srgbClr val="FC9602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учитель </a:t>
            </a:r>
            <a:r>
              <a:rPr lang="ru-RU" sz="2000" b="1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початкових</a:t>
            </a:r>
            <a:r>
              <a:rPr lang="ru-RU" sz="20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класів</a:t>
            </a:r>
            <a:r>
              <a:rPr lang="ru-RU" sz="20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Одеського</a:t>
            </a:r>
            <a:r>
              <a:rPr lang="ru-RU" sz="20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ліцею</a:t>
            </a:r>
            <a:r>
              <a:rPr lang="ru-RU" sz="20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"</a:t>
            </a:r>
            <a:r>
              <a:rPr lang="ru-RU" sz="2000" b="1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Ланжеронівський</a:t>
            </a:r>
            <a:r>
              <a:rPr lang="ru-RU" sz="20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"</a:t>
            </a:r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0137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1120348" y="1178670"/>
            <a:ext cx="3641310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uk-UA" sz="2000" dirty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Підручник можна завантажити тут:</a:t>
            </a:r>
            <a:endParaRPr lang="en-US" sz="2000" dirty="0">
              <a:solidFill>
                <a:srgbClr val="41414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endParaRPr lang="uk-UA" sz="2000" dirty="0">
              <a:solidFill>
                <a:srgbClr val="41414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sz="2000" dirty="0">
                <a:hlinkClick r:id="rId3"/>
              </a:rPr>
              <a:t>http://interactive.ranok.com.ua/course/pdrychniki/matematika-pdrychnik-dlya-2-klasy-zakladv-zagalno-seredno-osvti-skvortsova-s-o-onoprnko-o-v</a:t>
            </a:r>
            <a:endParaRPr lang="ru-RU" sz="2000" dirty="0">
              <a:solidFill>
                <a:srgbClr val="41414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769" y="573528"/>
            <a:ext cx="2802382" cy="3564396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6"/>
          <p:cNvSpPr txBox="1">
            <a:spLocks noChangeArrowheads="1"/>
          </p:cNvSpPr>
          <p:nvPr/>
        </p:nvSpPr>
        <p:spPr bwMode="auto">
          <a:xfrm>
            <a:off x="0" y="4719638"/>
            <a:ext cx="487363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uk-UA" altLang="ru-RU" sz="1600" dirty="0" smtClean="0">
                <a:solidFill>
                  <a:srgbClr val="414141"/>
                </a:solidFill>
              </a:rPr>
              <a:t>9</a:t>
            </a:r>
            <a:endParaRPr lang="ru-RU" altLang="ru-RU" sz="1600" dirty="0">
              <a:solidFill>
                <a:srgbClr val="41414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6063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8" name="TextBox 2"/>
          <p:cNvSpPr txBox="1">
            <a:spLocks noChangeArrowheads="1"/>
          </p:cNvSpPr>
          <p:nvPr/>
        </p:nvSpPr>
        <p:spPr bwMode="auto">
          <a:xfrm>
            <a:off x="2306638" y="911225"/>
            <a:ext cx="3937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>
                <a:solidFill>
                  <a:schemeClr val="bg1"/>
                </a:solidFill>
                <a:latin typeface="Calibri" pitchFamily="34" charset="0"/>
              </a:rPr>
              <a:t>1</a:t>
            </a:r>
            <a:endParaRPr lang="ru-RU" sz="3200" b="1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39552" y="771550"/>
            <a:ext cx="8352928" cy="3477875"/>
          </a:xfrm>
          <a:prstGeom prst="rect">
            <a:avLst/>
          </a:prstGeom>
          <a:solidFill>
            <a:schemeClr val="bg1">
              <a:alpha val="61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200" dirty="0" err="1" smtClean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Усі</a:t>
            </a:r>
            <a:r>
              <a:rPr lang="ru-RU" sz="2200" dirty="0" smtClean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dirty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записи </a:t>
            </a:r>
            <a:r>
              <a:rPr lang="uk-UA" sz="2200" dirty="0" smtClean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занять </a:t>
            </a:r>
            <a:r>
              <a:rPr lang="ru-RU" sz="2200" dirty="0" err="1" smtClean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можна</a:t>
            </a:r>
            <a:r>
              <a:rPr lang="ru-RU" sz="2200" dirty="0" smtClean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dirty="0" err="1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знайти</a:t>
            </a:r>
            <a:r>
              <a:rPr lang="ru-RU" sz="2200" dirty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на </a:t>
            </a:r>
            <a:r>
              <a:rPr lang="ru-RU" sz="2200" dirty="0" smtClean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наших </a:t>
            </a:r>
            <a:r>
              <a:rPr lang="en-US" sz="2200" smtClean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YouTube-</a:t>
            </a:r>
            <a:r>
              <a:rPr lang="ru-RU" sz="2200" dirty="0" smtClean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каналах. </a:t>
            </a:r>
            <a:r>
              <a:rPr lang="ru-RU" sz="2200" dirty="0" err="1" smtClean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Підписуйтесь</a:t>
            </a:r>
            <a:r>
              <a:rPr lang="ru-RU" sz="2200" dirty="0" smtClean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endParaRPr lang="ru-RU" sz="2200" dirty="0" smtClean="0">
              <a:solidFill>
                <a:srgbClr val="41414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uk-UA" sz="2200" dirty="0" smtClean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Електронні книги «Ранок»</a:t>
            </a:r>
            <a:endParaRPr lang="ru-RU" sz="2200" dirty="0" smtClean="0">
              <a:solidFill>
                <a:srgbClr val="41414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ru-RU" sz="2200" dirty="0">
              <a:solidFill>
                <a:srgbClr val="414141"/>
              </a:solidFill>
              <a:latin typeface="Arial" panose="020B0604020202020204" pitchFamily="34" charset="0"/>
              <a:cs typeface="Arial" panose="020B0604020202020204" pitchFamily="34" charset="0"/>
              <a:hlinkClick r:id="rId4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200" dirty="0" smtClean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Корпорація Ранок</a:t>
            </a:r>
            <a:endParaRPr lang="ru-RU" sz="2200" dirty="0" smtClean="0">
              <a:solidFill>
                <a:srgbClr val="41414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ru-RU" sz="2200" dirty="0">
              <a:solidFill>
                <a:srgbClr val="41414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uk-UA" sz="2200" dirty="0" smtClean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Дякуємо, що Ви з нами!</a:t>
            </a:r>
            <a:endParaRPr lang="ru-RU" sz="2200" dirty="0" smtClean="0">
              <a:solidFill>
                <a:srgbClr val="41414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2200" dirty="0" smtClean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 </a:t>
            </a:r>
            <a:r>
              <a:rPr lang="ru-RU" sz="2200" dirty="0" err="1" smtClean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нових</a:t>
            </a:r>
            <a:r>
              <a:rPr lang="ru-RU" sz="2200" dirty="0" smtClean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dirty="0" err="1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зустрічей</a:t>
            </a:r>
            <a:r>
              <a:rPr lang="ru-RU" sz="2200" dirty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у </a:t>
            </a:r>
            <a:r>
              <a:rPr lang="uk-UA" sz="2200" dirty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</a:t>
            </a:r>
            <a:r>
              <a:rPr lang="ru-RU" sz="2200" dirty="0" err="1" smtClean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іртуальній</a:t>
            </a:r>
            <a:r>
              <a:rPr lang="ru-RU" sz="2200" dirty="0" smtClean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dirty="0" err="1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школі</a:t>
            </a:r>
            <a:r>
              <a:rPr lang="ru-RU" sz="2200" dirty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dirty="0" smtClean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«Ранок»!</a:t>
            </a:r>
            <a:endParaRPr lang="en-US" sz="2200" dirty="0">
              <a:solidFill>
                <a:srgbClr val="41414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200" dirty="0" smtClean="0">
              <a:solidFill>
                <a:srgbClr val="414141"/>
              </a:solidFill>
            </a:endParaRPr>
          </a:p>
        </p:txBody>
      </p:sp>
      <p:sp>
        <p:nvSpPr>
          <p:cNvPr id="6" name="Номер слайда 2"/>
          <p:cNvSpPr txBox="1">
            <a:spLocks/>
          </p:cNvSpPr>
          <p:nvPr/>
        </p:nvSpPr>
        <p:spPr>
          <a:xfrm>
            <a:off x="-1476672" y="4803998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uk-UA" sz="1600" dirty="0" smtClean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endParaRPr lang="ru-RU" sz="1600" dirty="0">
              <a:solidFill>
                <a:srgbClr val="41414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2791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Номер слайда 2"/>
          <p:cNvSpPr txBox="1">
            <a:spLocks/>
          </p:cNvSpPr>
          <p:nvPr/>
        </p:nvSpPr>
        <p:spPr>
          <a:xfrm>
            <a:off x="322118" y="4803998"/>
            <a:ext cx="33481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600" dirty="0" smtClean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ru-RU" sz="1600" dirty="0">
              <a:solidFill>
                <a:srgbClr val="41414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/>
          <a:srcRect l="8670" t="31089" r="3650" b="28634"/>
          <a:stretch/>
        </p:blipFill>
        <p:spPr>
          <a:xfrm>
            <a:off x="1059543" y="551541"/>
            <a:ext cx="6676571" cy="1724357"/>
          </a:xfrm>
          <a:prstGeom prst="rect">
            <a:avLst/>
          </a:prstGeom>
        </p:spPr>
      </p:pic>
      <p:sp>
        <p:nvSpPr>
          <p:cNvPr id="37" name="Номер слайда 2"/>
          <p:cNvSpPr txBox="1">
            <a:spLocks/>
          </p:cNvSpPr>
          <p:nvPr/>
        </p:nvSpPr>
        <p:spPr>
          <a:xfrm>
            <a:off x="1704109" y="138480"/>
            <a:ext cx="4748646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sz="1600" dirty="0" err="1" smtClean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Зістав</a:t>
            </a:r>
            <a:r>
              <a:rPr lang="uk-UA" sz="1600" dirty="0" smtClean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задачі. Чим вони відрізняються?</a:t>
            </a:r>
            <a:endParaRPr lang="ru-RU" sz="1600" dirty="0">
              <a:solidFill>
                <a:srgbClr val="41414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" name="Пряма сполучна лінія 3"/>
          <p:cNvCxnSpPr/>
          <p:nvPr/>
        </p:nvCxnSpPr>
        <p:spPr>
          <a:xfrm>
            <a:off x="4187536" y="2369127"/>
            <a:ext cx="0" cy="26679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xmlns="" id="{7BD85EC3-4294-4411-AC57-73A5FA5003B0}"/>
              </a:ext>
            </a:extLst>
          </p:cNvPr>
          <p:cNvSpPr txBox="1"/>
          <p:nvPr/>
        </p:nvSpPr>
        <p:spPr>
          <a:xfrm>
            <a:off x="17846" y="2612980"/>
            <a:ext cx="42789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 вежа – 5 д.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xmlns="" id="{7BD85EC3-4294-4411-AC57-73A5FA5003B0}"/>
              </a:ext>
            </a:extLst>
          </p:cNvPr>
          <p:cNvSpPr txBox="1"/>
          <p:nvPr/>
        </p:nvSpPr>
        <p:spPr>
          <a:xfrm>
            <a:off x="970172" y="3700224"/>
            <a:ext cx="24692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+ 4 + 6 = 1 5 (д.)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xmlns="" id="{7BD85EC3-4294-4411-AC57-73A5FA5003B0}"/>
              </a:ext>
            </a:extLst>
          </p:cNvPr>
          <p:cNvSpPr txBox="1"/>
          <p:nvPr/>
        </p:nvSpPr>
        <p:spPr>
          <a:xfrm>
            <a:off x="9824" y="2939655"/>
            <a:ext cx="17926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ІІ вежа – 4 д.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xmlns="" id="{7BD85EC3-4294-4411-AC57-73A5FA5003B0}"/>
              </a:ext>
            </a:extLst>
          </p:cNvPr>
          <p:cNvSpPr txBox="1"/>
          <p:nvPr/>
        </p:nvSpPr>
        <p:spPr>
          <a:xfrm>
            <a:off x="0" y="3270182"/>
            <a:ext cx="42789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ІІІ вежа – 6 д.</a:t>
            </a:r>
          </a:p>
        </p:txBody>
      </p:sp>
      <p:sp>
        <p:nvSpPr>
          <p:cNvPr id="44" name="Правая фигурная скобка 1"/>
          <p:cNvSpPr/>
          <p:nvPr/>
        </p:nvSpPr>
        <p:spPr>
          <a:xfrm>
            <a:off x="1802503" y="2720929"/>
            <a:ext cx="102497" cy="838796"/>
          </a:xfrm>
          <a:prstGeom prst="rightBrac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sz="200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xmlns="" id="{7BD85EC3-4294-4411-AC57-73A5FA5003B0}"/>
              </a:ext>
            </a:extLst>
          </p:cNvPr>
          <p:cNvSpPr txBox="1"/>
          <p:nvPr/>
        </p:nvSpPr>
        <p:spPr>
          <a:xfrm>
            <a:off x="2031257" y="2924805"/>
            <a:ext cx="7469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uk-UA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д.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xmlns="" id="{7BD85EC3-4294-4411-AC57-73A5FA5003B0}"/>
              </a:ext>
            </a:extLst>
          </p:cNvPr>
          <p:cNvSpPr txBox="1"/>
          <p:nvPr/>
        </p:nvSpPr>
        <p:spPr>
          <a:xfrm>
            <a:off x="1704110" y="2229511"/>
            <a:ext cx="11778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1</a:t>
            </a:r>
            <a:endParaRPr lang="uk-UA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xmlns="" id="{7BD85EC3-4294-4411-AC57-73A5FA5003B0}"/>
              </a:ext>
            </a:extLst>
          </p:cNvPr>
          <p:cNvSpPr txBox="1"/>
          <p:nvPr/>
        </p:nvSpPr>
        <p:spPr>
          <a:xfrm>
            <a:off x="17846" y="4049580"/>
            <a:ext cx="39617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Відповідь: 1 5 деталей </a:t>
            </a:r>
            <a:endParaRPr lang="uk-UA" sz="20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конструктора </a:t>
            </a:r>
            <a:r>
              <a:rPr lang="uk-UA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витратили діти.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xmlns="" id="{7BD85EC3-4294-4411-AC57-73A5FA5003B0}"/>
              </a:ext>
            </a:extLst>
          </p:cNvPr>
          <p:cNvSpPr txBox="1"/>
          <p:nvPr/>
        </p:nvSpPr>
        <p:spPr>
          <a:xfrm>
            <a:off x="5873800" y="2275898"/>
            <a:ext cx="11778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2</a:t>
            </a:r>
            <a:endParaRPr lang="uk-UA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xmlns="" id="{7BD85EC3-4294-4411-AC57-73A5FA5003B0}"/>
              </a:ext>
            </a:extLst>
          </p:cNvPr>
          <p:cNvSpPr txBox="1"/>
          <p:nvPr/>
        </p:nvSpPr>
        <p:spPr>
          <a:xfrm>
            <a:off x="4397828" y="2687861"/>
            <a:ext cx="1091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5 д. </a:t>
            </a:r>
            <a:endParaRPr lang="uk-UA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xmlns="" id="{7BD85EC3-4294-4411-AC57-73A5FA5003B0}"/>
              </a:ext>
            </a:extLst>
          </p:cNvPr>
          <p:cNvSpPr txBox="1"/>
          <p:nvPr/>
        </p:nvSpPr>
        <p:spPr>
          <a:xfrm>
            <a:off x="5270984" y="2687861"/>
            <a:ext cx="20823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uk-UA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зяти 3 рази</a:t>
            </a:r>
            <a:endParaRPr lang="uk-UA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xmlns="" id="{7BD85EC3-4294-4411-AC57-73A5FA5003B0}"/>
              </a:ext>
            </a:extLst>
          </p:cNvPr>
          <p:cNvSpPr txBox="1"/>
          <p:nvPr/>
        </p:nvSpPr>
        <p:spPr>
          <a:xfrm>
            <a:off x="5488889" y="3716707"/>
            <a:ext cx="24024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+ 5 + 5  </a:t>
            </a:r>
            <a:r>
              <a:rPr lang="uk-UA" sz="20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1 5 (д.)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xmlns="" id="{7BD85EC3-4294-4411-AC57-73A5FA5003B0}"/>
              </a:ext>
            </a:extLst>
          </p:cNvPr>
          <p:cNvSpPr txBox="1"/>
          <p:nvPr/>
        </p:nvSpPr>
        <p:spPr>
          <a:xfrm>
            <a:off x="4219405" y="4121004"/>
            <a:ext cx="39617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Відповідь: 1 5 деталей </a:t>
            </a:r>
            <a:endParaRPr lang="uk-UA" sz="20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конструктора </a:t>
            </a:r>
            <a:r>
              <a:rPr lang="uk-UA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витратили діти.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1" grpId="0"/>
      <p:bldP spid="42" grpId="0"/>
      <p:bldP spid="43" grpId="0"/>
      <p:bldP spid="44" grpId="0" animBg="1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Номер слайда 2"/>
          <p:cNvSpPr txBox="1">
            <a:spLocks/>
          </p:cNvSpPr>
          <p:nvPr/>
        </p:nvSpPr>
        <p:spPr>
          <a:xfrm>
            <a:off x="-1476672" y="4803998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600" dirty="0" smtClean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ru-RU" sz="1600" dirty="0">
              <a:solidFill>
                <a:srgbClr val="41414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Скругленный прямоугольник 1"/>
          <p:cNvSpPr/>
          <p:nvPr/>
        </p:nvSpPr>
        <p:spPr>
          <a:xfrm>
            <a:off x="155202" y="534876"/>
            <a:ext cx="2740538" cy="2034735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9" name="Picture 2" descr="Картинки по запросу &quot;клипарт орехи&quot;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878" b="70892" l="3000" r="94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28023"/>
          <a:stretch/>
        </p:blipFill>
        <p:spPr bwMode="auto">
          <a:xfrm>
            <a:off x="165137" y="626717"/>
            <a:ext cx="872687" cy="802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2" descr="Картинки по запросу &quot;клипарт орехи&quot;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878" b="70892" l="3000" r="94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28023"/>
          <a:stretch/>
        </p:blipFill>
        <p:spPr bwMode="auto">
          <a:xfrm>
            <a:off x="942949" y="584986"/>
            <a:ext cx="872687" cy="802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2" descr="Картинки по запросу &quot;клипарт орехи&quot;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878" b="70892" l="3000" r="94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28023"/>
          <a:stretch/>
        </p:blipFill>
        <p:spPr bwMode="auto">
          <a:xfrm>
            <a:off x="1775117" y="649802"/>
            <a:ext cx="872687" cy="802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2" descr="Картинки по запросу &quot;клипарт орехи&quot;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878" b="70892" l="3000" r="94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28023"/>
          <a:stretch/>
        </p:blipFill>
        <p:spPr bwMode="auto">
          <a:xfrm>
            <a:off x="127876" y="1583725"/>
            <a:ext cx="872687" cy="802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" name="Picture 2" descr="Картинки по запросу &quot;клипарт орехи&quot;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878" b="70892" l="3000" r="94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28023"/>
          <a:stretch/>
        </p:blipFill>
        <p:spPr bwMode="auto">
          <a:xfrm>
            <a:off x="931831" y="1597093"/>
            <a:ext cx="872687" cy="802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2" descr="Картинки по запросу &quot;клипарт орехи&quot;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878" b="70892" l="3000" r="94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28023"/>
          <a:stretch/>
        </p:blipFill>
        <p:spPr bwMode="auto">
          <a:xfrm>
            <a:off x="1831844" y="1599603"/>
            <a:ext cx="872687" cy="802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5" name="Скругленный прямоугольник 16"/>
          <p:cNvSpPr/>
          <p:nvPr/>
        </p:nvSpPr>
        <p:spPr>
          <a:xfrm>
            <a:off x="3300974" y="501431"/>
            <a:ext cx="2740538" cy="2034735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6" name="Picture 4" descr="Картинки по запросу &quot;клипарт 4 банана&quot;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5207" y="501431"/>
            <a:ext cx="1346253" cy="1110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4" descr="Картинки по запросу &quot;клипарт 4 банана&quot;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213127" y="1393043"/>
            <a:ext cx="1346253" cy="1110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8" name="Picture 4" descr="Картинки по запросу &quot;клипарт 4 банана&quot;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3718" y="1302162"/>
            <a:ext cx="1346253" cy="1110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9" name="Скругленный прямоугольник 21"/>
          <p:cNvSpPr/>
          <p:nvPr/>
        </p:nvSpPr>
        <p:spPr>
          <a:xfrm>
            <a:off x="6334204" y="485438"/>
            <a:ext cx="2740538" cy="2034735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60" name="Группа 6"/>
          <p:cNvGrpSpPr/>
          <p:nvPr/>
        </p:nvGrpSpPr>
        <p:grpSpPr>
          <a:xfrm>
            <a:off x="6573130" y="593950"/>
            <a:ext cx="934520" cy="1817712"/>
            <a:chOff x="8177287" y="1751622"/>
            <a:chExt cx="1037051" cy="1725108"/>
          </a:xfrm>
        </p:grpSpPr>
        <p:sp>
          <p:nvSpPr>
            <p:cNvPr id="61" name="Скругленный прямоугольник 5"/>
            <p:cNvSpPr/>
            <p:nvPr/>
          </p:nvSpPr>
          <p:spPr>
            <a:xfrm>
              <a:off x="8177287" y="1751622"/>
              <a:ext cx="1037051" cy="17251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62" name="Picture 6" descr="Картинки по запросу &quot;клипарт печенье в коробке&quot;"/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408" t="23077" r="19557" b="22671"/>
            <a:stretch/>
          </p:blipFill>
          <p:spPr bwMode="auto">
            <a:xfrm>
              <a:off x="8275824" y="1906593"/>
              <a:ext cx="346077" cy="2831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3" name="Picture 6" descr="Картинки по запросу &quot;клипарт печенье в коробке&quot;"/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408" t="23077" r="19557" b="22671"/>
            <a:stretch/>
          </p:blipFill>
          <p:spPr bwMode="auto">
            <a:xfrm>
              <a:off x="8275823" y="2189747"/>
              <a:ext cx="346077" cy="2831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4" name="Picture 6" descr="Картинки по запросу &quot;клипарт печенье в коробке&quot;"/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408" t="23077" r="19557" b="22671"/>
            <a:stretch/>
          </p:blipFill>
          <p:spPr bwMode="auto">
            <a:xfrm>
              <a:off x="8275822" y="2493107"/>
              <a:ext cx="346077" cy="2831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5" name="Picture 6" descr="Картинки по запросу &quot;клипарт печенье в коробке&quot;"/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408" t="23077" r="19557" b="22671"/>
            <a:stretch/>
          </p:blipFill>
          <p:spPr bwMode="auto">
            <a:xfrm>
              <a:off x="8275822" y="2810725"/>
              <a:ext cx="346077" cy="2831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6" name="Picture 6" descr="Картинки по запросу &quot;клипарт печенье в коробке&quot;"/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408" t="23077" r="19557" b="22671"/>
            <a:stretch/>
          </p:blipFill>
          <p:spPr bwMode="auto">
            <a:xfrm>
              <a:off x="8276723" y="3106518"/>
              <a:ext cx="346077" cy="2831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7" name="Picture 6" descr="Картинки по запросу &quot;клипарт печенье в коробке&quot;"/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408" t="23077" r="19557" b="22671"/>
            <a:stretch/>
          </p:blipFill>
          <p:spPr bwMode="auto">
            <a:xfrm>
              <a:off x="8720254" y="1902454"/>
              <a:ext cx="346077" cy="2831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8" name="Picture 6" descr="Картинки по запросу &quot;клипарт печенье в коробке&quot;"/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408" t="23077" r="19557" b="22671"/>
            <a:stretch/>
          </p:blipFill>
          <p:spPr bwMode="auto">
            <a:xfrm>
              <a:off x="8721550" y="2189747"/>
              <a:ext cx="346077" cy="2831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9" name="Picture 6" descr="Картинки по запросу &quot;клипарт печенье в коробке&quot;"/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408" t="23077" r="19557" b="22671"/>
            <a:stretch/>
          </p:blipFill>
          <p:spPr bwMode="auto">
            <a:xfrm>
              <a:off x="8720254" y="2493107"/>
              <a:ext cx="346077" cy="2831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0" name="Picture 6" descr="Картинки по запросу &quot;клипарт печенье в коробке&quot;"/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408" t="23077" r="19557" b="22671"/>
            <a:stretch/>
          </p:blipFill>
          <p:spPr bwMode="auto">
            <a:xfrm>
              <a:off x="8725154" y="2796467"/>
              <a:ext cx="346077" cy="2831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1" name="Picture 6" descr="Картинки по запросу &quot;клипарт печенье в коробке&quot;"/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408" t="23077" r="19557" b="22671"/>
            <a:stretch/>
          </p:blipFill>
          <p:spPr bwMode="auto">
            <a:xfrm>
              <a:off x="8720130" y="3106518"/>
              <a:ext cx="346077" cy="2831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72" name="Группа 50"/>
          <p:cNvGrpSpPr/>
          <p:nvPr/>
        </p:nvGrpSpPr>
        <p:grpSpPr>
          <a:xfrm>
            <a:off x="7819542" y="594938"/>
            <a:ext cx="934520" cy="1817712"/>
            <a:chOff x="8177287" y="1751622"/>
            <a:chExt cx="1037051" cy="1725108"/>
          </a:xfrm>
        </p:grpSpPr>
        <p:sp>
          <p:nvSpPr>
            <p:cNvPr id="73" name="Скругленный прямоугольник 51"/>
            <p:cNvSpPr/>
            <p:nvPr/>
          </p:nvSpPr>
          <p:spPr>
            <a:xfrm>
              <a:off x="8177287" y="1751622"/>
              <a:ext cx="1037051" cy="17251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74" name="Picture 6" descr="Картинки по запросу &quot;клипарт печенье в коробке&quot;"/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408" t="23077" r="19557" b="22671"/>
            <a:stretch/>
          </p:blipFill>
          <p:spPr bwMode="auto">
            <a:xfrm>
              <a:off x="8275824" y="1906593"/>
              <a:ext cx="346077" cy="2831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5" name="Picture 6" descr="Картинки по запросу &quot;клипарт печенье в коробке&quot;"/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408" t="23077" r="19557" b="22671"/>
            <a:stretch/>
          </p:blipFill>
          <p:spPr bwMode="auto">
            <a:xfrm>
              <a:off x="8275823" y="2189747"/>
              <a:ext cx="346077" cy="2831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6" name="Picture 6" descr="Картинки по запросу &quot;клипарт печенье в коробке&quot;"/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408" t="23077" r="19557" b="22671"/>
            <a:stretch/>
          </p:blipFill>
          <p:spPr bwMode="auto">
            <a:xfrm>
              <a:off x="8275822" y="2493107"/>
              <a:ext cx="346077" cy="2831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7" name="Picture 6" descr="Картинки по запросу &quot;клипарт печенье в коробке&quot;"/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408" t="23077" r="19557" b="22671"/>
            <a:stretch/>
          </p:blipFill>
          <p:spPr bwMode="auto">
            <a:xfrm>
              <a:off x="8275822" y="2810725"/>
              <a:ext cx="346077" cy="2831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8" name="Picture 6" descr="Картинки по запросу &quot;клипарт печенье в коробке&quot;"/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408" t="23077" r="19557" b="22671"/>
            <a:stretch/>
          </p:blipFill>
          <p:spPr bwMode="auto">
            <a:xfrm>
              <a:off x="8276723" y="3106518"/>
              <a:ext cx="346077" cy="2831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9" name="Picture 6" descr="Картинки по запросу &quot;клипарт печенье в коробке&quot;"/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408" t="23077" r="19557" b="22671"/>
            <a:stretch/>
          </p:blipFill>
          <p:spPr bwMode="auto">
            <a:xfrm>
              <a:off x="8720254" y="1902454"/>
              <a:ext cx="346077" cy="2831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0" name="Picture 6" descr="Картинки по запросу &quot;клипарт печенье в коробке&quot;"/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408" t="23077" r="19557" b="22671"/>
            <a:stretch/>
          </p:blipFill>
          <p:spPr bwMode="auto">
            <a:xfrm>
              <a:off x="8721550" y="2189747"/>
              <a:ext cx="346077" cy="2831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1" name="Picture 6" descr="Картинки по запросу &quot;клипарт печенье в коробке&quot;"/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408" t="23077" r="19557" b="22671"/>
            <a:stretch/>
          </p:blipFill>
          <p:spPr bwMode="auto">
            <a:xfrm>
              <a:off x="8720254" y="2493107"/>
              <a:ext cx="346077" cy="2831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2" name="Picture 6" descr="Картинки по запросу &quot;клипарт печенье в коробке&quot;"/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408" t="23077" r="19557" b="22671"/>
            <a:stretch/>
          </p:blipFill>
          <p:spPr bwMode="auto">
            <a:xfrm>
              <a:off x="8725154" y="2796467"/>
              <a:ext cx="346077" cy="2831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3" name="Picture 6" descr="Картинки по запросу &quot;клипарт печенье в коробке&quot;"/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408" t="23077" r="19557" b="22671"/>
            <a:stretch/>
          </p:blipFill>
          <p:spPr bwMode="auto">
            <a:xfrm>
              <a:off x="8720130" y="3106518"/>
              <a:ext cx="346077" cy="2831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84" name="Прямоугольник 62"/>
          <p:cNvSpPr/>
          <p:nvPr/>
        </p:nvSpPr>
        <p:spPr>
          <a:xfrm>
            <a:off x="-42707" y="2715548"/>
            <a:ext cx="2858377" cy="4616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uk-UA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3 + 3 + 3 + 3 + 3 + </a:t>
            </a:r>
            <a:r>
              <a:rPr lang="uk-UA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3 </a:t>
            </a:r>
            <a:endParaRPr lang="uk-UA" sz="2400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86" name="Прямоугольник 64"/>
          <p:cNvSpPr/>
          <p:nvPr/>
        </p:nvSpPr>
        <p:spPr>
          <a:xfrm>
            <a:off x="3454151" y="2751540"/>
            <a:ext cx="1651581" cy="4616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uk-UA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4 + 4 + 4</a:t>
            </a:r>
          </a:p>
        </p:txBody>
      </p:sp>
      <p:sp>
        <p:nvSpPr>
          <p:cNvPr id="88" name="Прямоугольник 66"/>
          <p:cNvSpPr/>
          <p:nvPr/>
        </p:nvSpPr>
        <p:spPr>
          <a:xfrm>
            <a:off x="5956712" y="2766927"/>
            <a:ext cx="2211182" cy="4616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uk-UA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10 + 10</a:t>
            </a:r>
          </a:p>
        </p:txBody>
      </p:sp>
      <p:sp>
        <p:nvSpPr>
          <p:cNvPr id="90" name="Прямоугольник 69"/>
          <p:cNvSpPr/>
          <p:nvPr/>
        </p:nvSpPr>
        <p:spPr>
          <a:xfrm>
            <a:off x="104230" y="3839451"/>
            <a:ext cx="2842482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uk-UA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По 3 узяти 6 </a:t>
            </a:r>
            <a:r>
              <a:rPr lang="uk-UA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разів </a:t>
            </a:r>
            <a:endParaRPr lang="uk-UA" sz="2400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91" name="Скругленный прямоугольник 8"/>
          <p:cNvSpPr/>
          <p:nvPr/>
        </p:nvSpPr>
        <p:spPr>
          <a:xfrm>
            <a:off x="2417938" y="2741783"/>
            <a:ext cx="950153" cy="44761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=18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" name="Прямоугольник 70"/>
          <p:cNvSpPr/>
          <p:nvPr/>
        </p:nvSpPr>
        <p:spPr>
          <a:xfrm>
            <a:off x="3106868" y="3838386"/>
            <a:ext cx="2990004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uk-UA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По 4 узяти 3 </a:t>
            </a:r>
            <a:r>
              <a:rPr lang="uk-UA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рази </a:t>
            </a:r>
            <a:endParaRPr lang="uk-UA" sz="2400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93" name="Прямоугольник 71"/>
          <p:cNvSpPr/>
          <p:nvPr/>
        </p:nvSpPr>
        <p:spPr>
          <a:xfrm>
            <a:off x="6358473" y="3790333"/>
            <a:ext cx="2716269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uk-UA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По 10 узяти 2 </a:t>
            </a:r>
            <a:r>
              <a:rPr lang="uk-UA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рази </a:t>
            </a:r>
            <a:endParaRPr lang="uk-UA" sz="2400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96" name="Номер слайда 2"/>
          <p:cNvSpPr txBox="1">
            <a:spLocks/>
          </p:cNvSpPr>
          <p:nvPr/>
        </p:nvSpPr>
        <p:spPr>
          <a:xfrm>
            <a:off x="546100" y="138480"/>
            <a:ext cx="7708900" cy="2266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sz="1600" dirty="0" smtClean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 кожного малюнка склади вираз, яким дізнаємося, скільки всього об</a:t>
            </a:r>
            <a:r>
              <a:rPr lang="en-US" sz="1600" dirty="0" smtClean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’</a:t>
            </a:r>
            <a:r>
              <a:rPr lang="uk-UA" sz="1600" dirty="0" err="1" smtClean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єктів</a:t>
            </a:r>
            <a:r>
              <a:rPr lang="uk-UA" sz="1600" dirty="0" smtClean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1600" dirty="0">
              <a:solidFill>
                <a:srgbClr val="41414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5" name="Прямая соединительная линия 9"/>
          <p:cNvCxnSpPr/>
          <p:nvPr/>
        </p:nvCxnSpPr>
        <p:spPr>
          <a:xfrm flipV="1">
            <a:off x="19397" y="3096215"/>
            <a:ext cx="2730603" cy="13447"/>
          </a:xfrm>
          <a:prstGeom prst="line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Прямоугольник 69"/>
          <p:cNvSpPr/>
          <p:nvPr/>
        </p:nvSpPr>
        <p:spPr>
          <a:xfrm>
            <a:off x="127876" y="3079342"/>
            <a:ext cx="2842482" cy="4616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uk-UA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6 разів </a:t>
            </a:r>
            <a:endParaRPr lang="uk-UA" sz="2400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89" name="Скругленный прямоугольник 8"/>
          <p:cNvSpPr/>
          <p:nvPr/>
        </p:nvSpPr>
        <p:spPr>
          <a:xfrm>
            <a:off x="4601870" y="2763632"/>
            <a:ext cx="950153" cy="44761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=12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7" name="Скругленный прямоугольник 8"/>
          <p:cNvSpPr/>
          <p:nvPr/>
        </p:nvSpPr>
        <p:spPr>
          <a:xfrm>
            <a:off x="7344465" y="2773952"/>
            <a:ext cx="950153" cy="44761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=20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8" name="Прямая соединительная линия 9"/>
          <p:cNvCxnSpPr/>
          <p:nvPr/>
        </p:nvCxnSpPr>
        <p:spPr>
          <a:xfrm flipV="1">
            <a:off x="3711644" y="3159857"/>
            <a:ext cx="1151301" cy="13448"/>
          </a:xfrm>
          <a:prstGeom prst="line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Прямая соединительная линия 9"/>
          <p:cNvCxnSpPr/>
          <p:nvPr/>
        </p:nvCxnSpPr>
        <p:spPr>
          <a:xfrm flipV="1">
            <a:off x="6642582" y="3202261"/>
            <a:ext cx="865068" cy="13448"/>
          </a:xfrm>
          <a:prstGeom prst="line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Прямоугольник 69"/>
          <p:cNvSpPr/>
          <p:nvPr/>
        </p:nvSpPr>
        <p:spPr>
          <a:xfrm>
            <a:off x="2858700" y="3109662"/>
            <a:ext cx="2842482" cy="4616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uk-UA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3 рази </a:t>
            </a:r>
            <a:endParaRPr lang="uk-UA" sz="2400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101" name="Прямоугольник 69"/>
          <p:cNvSpPr/>
          <p:nvPr/>
        </p:nvSpPr>
        <p:spPr>
          <a:xfrm>
            <a:off x="5769287" y="3146812"/>
            <a:ext cx="2842482" cy="4616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uk-UA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2 рази </a:t>
            </a:r>
            <a:endParaRPr lang="uk-UA" sz="2400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/>
      <p:bldP spid="86" grpId="0"/>
      <p:bldP spid="88" grpId="0"/>
      <p:bldP spid="90" grpId="0" animBg="1"/>
      <p:bldP spid="91" grpId="0"/>
      <p:bldP spid="92" grpId="0" animBg="1"/>
      <p:bldP spid="93" grpId="0" animBg="1"/>
      <p:bldP spid="87" grpId="0"/>
      <p:bldP spid="89" grpId="0"/>
      <p:bldP spid="97" grpId="0"/>
      <p:bldP spid="100" grpId="0"/>
      <p:bldP spid="10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Номер слайда 2"/>
          <p:cNvSpPr txBox="1">
            <a:spLocks/>
          </p:cNvSpPr>
          <p:nvPr/>
        </p:nvSpPr>
        <p:spPr>
          <a:xfrm>
            <a:off x="-1476672" y="4803998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600" dirty="0" smtClean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ru-RU" sz="1600" dirty="0">
              <a:solidFill>
                <a:srgbClr val="41414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7950" y="227282"/>
            <a:ext cx="7490452" cy="2129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" name="TextBox 62"/>
          <p:cNvSpPr txBox="1"/>
          <p:nvPr/>
        </p:nvSpPr>
        <p:spPr>
          <a:xfrm>
            <a:off x="554162" y="3689344"/>
            <a:ext cx="2165224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uk-UA" sz="2400" i="1" dirty="0" smtClean="0">
                <a:solidFill>
                  <a:srgbClr val="002060"/>
                </a:solidFill>
              </a:rPr>
              <a:t>по 2 взяти </a:t>
            </a:r>
          </a:p>
          <a:p>
            <a:pPr algn="ctr"/>
            <a:r>
              <a:rPr lang="uk-UA" sz="2400" i="1" dirty="0" smtClean="0">
                <a:solidFill>
                  <a:srgbClr val="002060"/>
                </a:solidFill>
              </a:rPr>
              <a:t>9 разів </a:t>
            </a:r>
          </a:p>
          <a:p>
            <a:pPr algn="ctr"/>
            <a:r>
              <a:rPr lang="uk-UA" sz="2400" i="1" dirty="0" smtClean="0">
                <a:solidFill>
                  <a:srgbClr val="002060"/>
                </a:solidFill>
              </a:rPr>
              <a:t>одержимо 18</a:t>
            </a:r>
            <a:endParaRPr lang="ru-RU" sz="2400" i="1" dirty="0">
              <a:solidFill>
                <a:srgbClr val="002060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6500" y="2816457"/>
            <a:ext cx="32185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 </a:t>
            </a:r>
            <a:r>
              <a:rPr lang="uk-UA" sz="2400" i="1" dirty="0" smtClean="0"/>
              <a:t>2+2+2+2+2+2</a:t>
            </a:r>
            <a:r>
              <a:rPr lang="en-US" sz="2400" i="1" dirty="0" smtClean="0"/>
              <a:t>+2+2+2</a:t>
            </a:r>
            <a:r>
              <a:rPr lang="uk-UA" sz="2400" i="1" dirty="0" smtClean="0"/>
              <a:t> </a:t>
            </a:r>
          </a:p>
        </p:txBody>
      </p:sp>
      <p:sp>
        <p:nvSpPr>
          <p:cNvPr id="65" name="Прямоугольник 7"/>
          <p:cNvSpPr/>
          <p:nvPr/>
        </p:nvSpPr>
        <p:spPr>
          <a:xfrm>
            <a:off x="843385" y="3195668"/>
            <a:ext cx="1680825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i="1" dirty="0" smtClean="0"/>
              <a:t>9</a:t>
            </a:r>
            <a:r>
              <a:rPr lang="uk-UA" sz="2600" i="1" dirty="0" smtClean="0"/>
              <a:t> разів</a:t>
            </a:r>
            <a:endParaRPr lang="ru-RU" sz="2600" i="1" dirty="0"/>
          </a:p>
        </p:txBody>
      </p:sp>
      <p:sp>
        <p:nvSpPr>
          <p:cNvPr id="66" name="Прямоугольник 8"/>
          <p:cNvSpPr/>
          <p:nvPr/>
        </p:nvSpPr>
        <p:spPr>
          <a:xfrm>
            <a:off x="3108320" y="2799050"/>
            <a:ext cx="943564" cy="523220"/>
          </a:xfrm>
          <a:prstGeom prst="rect">
            <a:avLst/>
          </a:prstGeom>
          <a:ln w="3175">
            <a:noFill/>
          </a:ln>
        </p:spPr>
        <p:txBody>
          <a:bodyPr wrap="square">
            <a:spAutoFit/>
          </a:bodyPr>
          <a:lstStyle/>
          <a:p>
            <a:r>
              <a:rPr lang="uk-UA" sz="2800" i="1" dirty="0" smtClean="0"/>
              <a:t>= </a:t>
            </a:r>
            <a:r>
              <a:rPr lang="uk-UA" sz="2400" i="1" dirty="0" smtClean="0"/>
              <a:t>1</a:t>
            </a:r>
            <a:r>
              <a:rPr lang="en-US" sz="2400" i="1" dirty="0" smtClean="0"/>
              <a:t>8</a:t>
            </a:r>
            <a:endParaRPr lang="ru-RU" sz="2400" i="1" dirty="0"/>
          </a:p>
        </p:txBody>
      </p:sp>
      <p:cxnSp>
        <p:nvCxnSpPr>
          <p:cNvPr id="67" name="Прямая соединительная линия 9"/>
          <p:cNvCxnSpPr/>
          <p:nvPr/>
        </p:nvCxnSpPr>
        <p:spPr>
          <a:xfrm>
            <a:off x="139700" y="3209090"/>
            <a:ext cx="2968620" cy="17816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4121256" y="2828475"/>
            <a:ext cx="16798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 </a:t>
            </a:r>
            <a:r>
              <a:rPr lang="en-US" sz="2400" i="1" dirty="0" smtClean="0"/>
              <a:t>3 </a:t>
            </a:r>
            <a:r>
              <a:rPr lang="uk-UA" sz="2400" i="1" dirty="0" smtClean="0"/>
              <a:t>+</a:t>
            </a:r>
            <a:r>
              <a:rPr lang="en-US" sz="2400" i="1" dirty="0" smtClean="0"/>
              <a:t> 3 </a:t>
            </a:r>
            <a:r>
              <a:rPr lang="uk-UA" sz="2400" i="1" dirty="0" smtClean="0"/>
              <a:t>+</a:t>
            </a:r>
            <a:r>
              <a:rPr lang="en-US" sz="2400" i="1" dirty="0" smtClean="0"/>
              <a:t> 3</a:t>
            </a:r>
            <a:r>
              <a:rPr lang="uk-UA" sz="2400" i="1" dirty="0" smtClean="0"/>
              <a:t> </a:t>
            </a:r>
          </a:p>
        </p:txBody>
      </p:sp>
      <p:sp>
        <p:nvSpPr>
          <p:cNvPr id="69" name="Прямоугольник 19"/>
          <p:cNvSpPr/>
          <p:nvPr/>
        </p:nvSpPr>
        <p:spPr>
          <a:xfrm>
            <a:off x="4284549" y="3191912"/>
            <a:ext cx="1470569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i="1" dirty="0" smtClean="0"/>
              <a:t>3</a:t>
            </a:r>
            <a:r>
              <a:rPr lang="uk-UA" sz="2600" i="1" dirty="0" smtClean="0"/>
              <a:t> раз</a:t>
            </a:r>
            <a:r>
              <a:rPr lang="ru-RU" sz="2600" i="1" dirty="0" smtClean="0"/>
              <a:t>и</a:t>
            </a:r>
            <a:endParaRPr lang="ru-RU" sz="2600" i="1" dirty="0"/>
          </a:p>
        </p:txBody>
      </p:sp>
      <p:sp>
        <p:nvSpPr>
          <p:cNvPr id="70" name="Прямоугольник 20"/>
          <p:cNvSpPr/>
          <p:nvPr/>
        </p:nvSpPr>
        <p:spPr>
          <a:xfrm>
            <a:off x="5589635" y="2799050"/>
            <a:ext cx="845954" cy="523220"/>
          </a:xfrm>
          <a:prstGeom prst="rect">
            <a:avLst/>
          </a:prstGeom>
          <a:ln w="3175">
            <a:noFill/>
          </a:ln>
        </p:spPr>
        <p:txBody>
          <a:bodyPr wrap="square">
            <a:spAutoFit/>
          </a:bodyPr>
          <a:lstStyle/>
          <a:p>
            <a:r>
              <a:rPr lang="uk-UA" sz="2800" i="1" dirty="0" smtClean="0"/>
              <a:t>= </a:t>
            </a:r>
            <a:r>
              <a:rPr lang="uk-UA" sz="2400" i="1" dirty="0" smtClean="0"/>
              <a:t>9</a:t>
            </a:r>
            <a:endParaRPr lang="ru-RU" sz="2400" i="1" dirty="0"/>
          </a:p>
        </p:txBody>
      </p:sp>
      <p:cxnSp>
        <p:nvCxnSpPr>
          <p:cNvPr id="71" name="Прямая соединительная линия 21"/>
          <p:cNvCxnSpPr/>
          <p:nvPr/>
        </p:nvCxnSpPr>
        <p:spPr>
          <a:xfrm flipV="1">
            <a:off x="4189573" y="3226906"/>
            <a:ext cx="1419631" cy="26922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6694681" y="2828475"/>
            <a:ext cx="17333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 </a:t>
            </a:r>
            <a:r>
              <a:rPr lang="uk-UA" sz="2400" i="1" dirty="0" smtClean="0"/>
              <a:t>5 + 5 </a:t>
            </a:r>
          </a:p>
        </p:txBody>
      </p:sp>
      <p:sp>
        <p:nvSpPr>
          <p:cNvPr id="73" name="Прямоугольник 24"/>
          <p:cNvSpPr/>
          <p:nvPr/>
        </p:nvSpPr>
        <p:spPr>
          <a:xfrm>
            <a:off x="6717239" y="3185764"/>
            <a:ext cx="1730473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i="1" dirty="0" smtClean="0"/>
              <a:t>2 </a:t>
            </a:r>
            <a:r>
              <a:rPr lang="uk-UA" sz="2600" i="1" dirty="0" smtClean="0"/>
              <a:t>рази</a:t>
            </a:r>
            <a:endParaRPr lang="ru-RU" sz="2600" i="1" dirty="0"/>
          </a:p>
        </p:txBody>
      </p:sp>
      <p:sp>
        <p:nvSpPr>
          <p:cNvPr id="74" name="Прямоугольник 25"/>
          <p:cNvSpPr/>
          <p:nvPr/>
        </p:nvSpPr>
        <p:spPr>
          <a:xfrm>
            <a:off x="7531251" y="2816457"/>
            <a:ext cx="916461" cy="523220"/>
          </a:xfrm>
          <a:prstGeom prst="rect">
            <a:avLst/>
          </a:prstGeom>
          <a:ln w="3175">
            <a:noFill/>
          </a:ln>
        </p:spPr>
        <p:txBody>
          <a:bodyPr wrap="square">
            <a:spAutoFit/>
          </a:bodyPr>
          <a:lstStyle/>
          <a:p>
            <a:r>
              <a:rPr lang="uk-UA" sz="2800" i="1" dirty="0" smtClean="0"/>
              <a:t>= </a:t>
            </a:r>
            <a:r>
              <a:rPr lang="uk-UA" sz="2400" i="1" dirty="0" smtClean="0"/>
              <a:t>1</a:t>
            </a:r>
            <a:r>
              <a:rPr lang="ru-RU" sz="2400" i="1" dirty="0" smtClean="0"/>
              <a:t>0</a:t>
            </a:r>
            <a:endParaRPr lang="ru-RU" sz="2400" i="1" dirty="0"/>
          </a:p>
        </p:txBody>
      </p:sp>
      <p:cxnSp>
        <p:nvCxnSpPr>
          <p:cNvPr id="75" name="Прямая соединительная линия 26"/>
          <p:cNvCxnSpPr/>
          <p:nvPr/>
        </p:nvCxnSpPr>
        <p:spPr>
          <a:xfrm flipV="1">
            <a:off x="6934222" y="3226906"/>
            <a:ext cx="568758" cy="8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>
            <a:off x="3816776" y="3603669"/>
            <a:ext cx="21652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i="1" dirty="0" smtClean="0">
                <a:solidFill>
                  <a:srgbClr val="002060"/>
                </a:solidFill>
              </a:rPr>
              <a:t>по 3 взяти </a:t>
            </a:r>
          </a:p>
          <a:p>
            <a:pPr algn="ctr"/>
            <a:r>
              <a:rPr lang="uk-UA" sz="2400" i="1" dirty="0" smtClean="0">
                <a:solidFill>
                  <a:srgbClr val="002060"/>
                </a:solidFill>
              </a:rPr>
              <a:t>3 рази </a:t>
            </a:r>
          </a:p>
          <a:p>
            <a:pPr algn="ctr"/>
            <a:r>
              <a:rPr lang="uk-UA" sz="2400" i="1" dirty="0" smtClean="0">
                <a:solidFill>
                  <a:srgbClr val="002060"/>
                </a:solidFill>
              </a:rPr>
              <a:t>одержимо 9</a:t>
            </a:r>
            <a:endParaRPr lang="ru-RU" sz="2400" i="1" dirty="0">
              <a:solidFill>
                <a:srgbClr val="002060"/>
              </a:solidFill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6198066" y="3603668"/>
            <a:ext cx="21652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i="1" dirty="0" smtClean="0">
                <a:solidFill>
                  <a:srgbClr val="002060"/>
                </a:solidFill>
              </a:rPr>
              <a:t>по 5 взяти </a:t>
            </a:r>
          </a:p>
          <a:p>
            <a:pPr algn="ctr"/>
            <a:r>
              <a:rPr lang="uk-UA" sz="2400" i="1" dirty="0" smtClean="0">
                <a:solidFill>
                  <a:srgbClr val="002060"/>
                </a:solidFill>
              </a:rPr>
              <a:t>2 </a:t>
            </a:r>
            <a:r>
              <a:rPr lang="uk-UA" sz="2400" i="1" dirty="0" smtClean="0">
                <a:solidFill>
                  <a:srgbClr val="002060"/>
                </a:solidFill>
              </a:rPr>
              <a:t>рази</a:t>
            </a:r>
            <a:endParaRPr lang="uk-UA" sz="2400" i="1" dirty="0" smtClean="0">
              <a:solidFill>
                <a:srgbClr val="002060"/>
              </a:solidFill>
            </a:endParaRPr>
          </a:p>
          <a:p>
            <a:pPr algn="ctr"/>
            <a:r>
              <a:rPr lang="uk-UA" sz="2400" i="1" dirty="0" smtClean="0">
                <a:solidFill>
                  <a:srgbClr val="002060"/>
                </a:solidFill>
              </a:rPr>
              <a:t>одержимо 10</a:t>
            </a:r>
            <a:endParaRPr lang="ru-RU" sz="2400" i="1" dirty="0">
              <a:solidFill>
                <a:srgbClr val="002060"/>
              </a:solidFill>
            </a:endParaRPr>
          </a:p>
        </p:txBody>
      </p:sp>
      <p:sp>
        <p:nvSpPr>
          <p:cNvPr id="78" name="Прямоугольник 22"/>
          <p:cNvSpPr/>
          <p:nvPr/>
        </p:nvSpPr>
        <p:spPr>
          <a:xfrm>
            <a:off x="2985407" y="828970"/>
            <a:ext cx="2750196" cy="15749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Прямоугольник 27"/>
          <p:cNvSpPr/>
          <p:nvPr/>
        </p:nvSpPr>
        <p:spPr>
          <a:xfrm>
            <a:off x="5837657" y="998216"/>
            <a:ext cx="2590417" cy="14083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6" name="Прямокутник 85"/>
          <p:cNvSpPr/>
          <p:nvPr/>
        </p:nvSpPr>
        <p:spPr>
          <a:xfrm>
            <a:off x="274766" y="177498"/>
            <a:ext cx="1339273" cy="51030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65" grpId="0"/>
      <p:bldP spid="66" grpId="0"/>
      <p:bldP spid="69" grpId="0"/>
      <p:bldP spid="70" grpId="0"/>
      <p:bldP spid="73" grpId="0"/>
      <p:bldP spid="74" grpId="0"/>
      <p:bldP spid="76" grpId="0"/>
      <p:bldP spid="77" grpId="0"/>
      <p:bldP spid="78" grpId="0" animBg="1"/>
      <p:bldP spid="7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Номер слайда 2"/>
          <p:cNvSpPr txBox="1">
            <a:spLocks/>
          </p:cNvSpPr>
          <p:nvPr/>
        </p:nvSpPr>
        <p:spPr>
          <a:xfrm>
            <a:off x="-1476672" y="4803998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600" dirty="0" smtClean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lang="ru-RU" sz="1600" dirty="0">
              <a:solidFill>
                <a:srgbClr val="41414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16317"/>
            <a:ext cx="9144000" cy="4033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" name="TextBox 35"/>
          <p:cNvSpPr txBox="1"/>
          <p:nvPr/>
        </p:nvSpPr>
        <p:spPr>
          <a:xfrm>
            <a:off x="2428860" y="978981"/>
            <a:ext cx="9617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i="1" dirty="0" smtClean="0"/>
              <a:t>= 20</a:t>
            </a:r>
            <a:endParaRPr lang="ru-RU" sz="2800" i="1" dirty="0"/>
          </a:p>
        </p:txBody>
      </p:sp>
      <p:cxnSp>
        <p:nvCxnSpPr>
          <p:cNvPr id="37" name="Прямая соединительная линия 6"/>
          <p:cNvCxnSpPr/>
          <p:nvPr/>
        </p:nvCxnSpPr>
        <p:spPr>
          <a:xfrm>
            <a:off x="0" y="1645077"/>
            <a:ext cx="1571604" cy="2143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7"/>
          <p:cNvCxnSpPr/>
          <p:nvPr/>
        </p:nvCxnSpPr>
        <p:spPr>
          <a:xfrm>
            <a:off x="4643438" y="1073573"/>
            <a:ext cx="2571768" cy="28575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2895866" y="2002267"/>
            <a:ext cx="9617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i="1" dirty="0" smtClean="0"/>
              <a:t>= 48</a:t>
            </a:r>
            <a:endParaRPr lang="ru-RU" sz="2800" i="1" dirty="0"/>
          </a:p>
        </p:txBody>
      </p:sp>
      <p:sp>
        <p:nvSpPr>
          <p:cNvPr id="40" name="TextBox 39"/>
          <p:cNvSpPr txBox="1"/>
          <p:nvPr/>
        </p:nvSpPr>
        <p:spPr>
          <a:xfrm>
            <a:off x="7358082" y="1479047"/>
            <a:ext cx="9617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i="1" dirty="0" smtClean="0"/>
              <a:t>= 88</a:t>
            </a:r>
            <a:endParaRPr lang="ru-RU" sz="2800" i="1" dirty="0"/>
          </a:p>
        </p:txBody>
      </p:sp>
      <p:sp>
        <p:nvSpPr>
          <p:cNvPr id="41" name="TextBox 40"/>
          <p:cNvSpPr txBox="1"/>
          <p:nvPr/>
        </p:nvSpPr>
        <p:spPr>
          <a:xfrm>
            <a:off x="8358214" y="2002267"/>
            <a:ext cx="9617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i="1" dirty="0" smtClean="0"/>
              <a:t>= 56</a:t>
            </a:r>
            <a:endParaRPr lang="ru-RU" sz="2800" i="1" dirty="0"/>
          </a:p>
        </p:txBody>
      </p:sp>
      <p:sp>
        <p:nvSpPr>
          <p:cNvPr id="42" name="Прямоугольник 12"/>
          <p:cNvSpPr/>
          <p:nvPr/>
        </p:nvSpPr>
        <p:spPr>
          <a:xfrm>
            <a:off x="1" y="2510126"/>
            <a:ext cx="9143999" cy="17859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43" name="Прямокутник 42"/>
          <p:cNvSpPr/>
          <p:nvPr/>
        </p:nvSpPr>
        <p:spPr>
          <a:xfrm>
            <a:off x="43863" y="170418"/>
            <a:ext cx="1339273" cy="51030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9" grpId="0"/>
      <p:bldP spid="40" grpId="0"/>
      <p:bldP spid="41" grpId="0"/>
      <p:bldP spid="4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Номер слайда 2"/>
          <p:cNvSpPr txBox="1">
            <a:spLocks/>
          </p:cNvSpPr>
          <p:nvPr/>
        </p:nvSpPr>
        <p:spPr>
          <a:xfrm>
            <a:off x="-1476672" y="4803998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600" dirty="0" smtClean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endParaRPr lang="ru-RU" sz="1600" dirty="0">
              <a:solidFill>
                <a:srgbClr val="41414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45529"/>
            <a:ext cx="9059304" cy="3715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" name="Прямоугольник 6"/>
          <p:cNvSpPr/>
          <p:nvPr/>
        </p:nvSpPr>
        <p:spPr>
          <a:xfrm>
            <a:off x="58148" y="1517850"/>
            <a:ext cx="1928826" cy="5095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Прямоугольник 7"/>
          <p:cNvSpPr/>
          <p:nvPr/>
        </p:nvSpPr>
        <p:spPr>
          <a:xfrm>
            <a:off x="2272726" y="1303536"/>
            <a:ext cx="214314" cy="2857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Прямоугольник 8"/>
          <p:cNvSpPr/>
          <p:nvPr/>
        </p:nvSpPr>
        <p:spPr>
          <a:xfrm>
            <a:off x="2487040" y="1303536"/>
            <a:ext cx="285752" cy="2396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Прямоугольник 9"/>
          <p:cNvSpPr/>
          <p:nvPr/>
        </p:nvSpPr>
        <p:spPr>
          <a:xfrm>
            <a:off x="2129850" y="1517850"/>
            <a:ext cx="785818" cy="2857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10"/>
          <p:cNvSpPr/>
          <p:nvPr/>
        </p:nvSpPr>
        <p:spPr>
          <a:xfrm>
            <a:off x="1701222" y="1732164"/>
            <a:ext cx="785818" cy="2857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Прямоугольник 11"/>
          <p:cNvSpPr/>
          <p:nvPr/>
        </p:nvSpPr>
        <p:spPr>
          <a:xfrm>
            <a:off x="-13290" y="1232098"/>
            <a:ext cx="2252385" cy="5095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кутник 69"/>
          <p:cNvSpPr/>
          <p:nvPr/>
        </p:nvSpPr>
        <p:spPr>
          <a:xfrm>
            <a:off x="40965" y="430916"/>
            <a:ext cx="1339273" cy="51030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" name="Прямоугольник 11"/>
          <p:cNvSpPr/>
          <p:nvPr/>
        </p:nvSpPr>
        <p:spPr>
          <a:xfrm>
            <a:off x="3279487" y="2303292"/>
            <a:ext cx="1787813" cy="4018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1"/>
          <p:cNvSpPr/>
          <p:nvPr/>
        </p:nvSpPr>
        <p:spPr>
          <a:xfrm>
            <a:off x="5080591" y="2303292"/>
            <a:ext cx="469310" cy="4018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1"/>
          <p:cNvSpPr/>
          <p:nvPr/>
        </p:nvSpPr>
        <p:spPr>
          <a:xfrm>
            <a:off x="3938738" y="2624762"/>
            <a:ext cx="1814362" cy="4994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1"/>
          <p:cNvSpPr/>
          <p:nvPr/>
        </p:nvSpPr>
        <p:spPr>
          <a:xfrm>
            <a:off x="5563190" y="2303292"/>
            <a:ext cx="322965" cy="3214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1"/>
          <p:cNvSpPr/>
          <p:nvPr/>
        </p:nvSpPr>
        <p:spPr>
          <a:xfrm>
            <a:off x="5067300" y="1173507"/>
            <a:ext cx="2374900" cy="4018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1"/>
          <p:cNvSpPr/>
          <p:nvPr/>
        </p:nvSpPr>
        <p:spPr>
          <a:xfrm>
            <a:off x="7370782" y="1187480"/>
            <a:ext cx="469310" cy="4018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11"/>
          <p:cNvSpPr/>
          <p:nvPr/>
        </p:nvSpPr>
        <p:spPr>
          <a:xfrm>
            <a:off x="5154420" y="1543227"/>
            <a:ext cx="2828547" cy="4994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11"/>
          <p:cNvSpPr/>
          <p:nvPr/>
        </p:nvSpPr>
        <p:spPr>
          <a:xfrm>
            <a:off x="7853382" y="1187480"/>
            <a:ext cx="377530" cy="4018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11"/>
          <p:cNvSpPr/>
          <p:nvPr/>
        </p:nvSpPr>
        <p:spPr>
          <a:xfrm>
            <a:off x="40964" y="3144240"/>
            <a:ext cx="9031629" cy="10294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Номер слайда 2"/>
          <p:cNvSpPr txBox="1">
            <a:spLocks/>
          </p:cNvSpPr>
          <p:nvPr/>
        </p:nvSpPr>
        <p:spPr>
          <a:xfrm>
            <a:off x="-1476672" y="4803998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600" dirty="0" smtClean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endParaRPr lang="ru-RU" sz="1600" dirty="0">
              <a:solidFill>
                <a:srgbClr val="41414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85421"/>
            <a:ext cx="9144000" cy="2998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4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1656" y="3026287"/>
            <a:ext cx="8316668" cy="1606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9" name="TextBox 88"/>
          <p:cNvSpPr txBox="1"/>
          <p:nvPr/>
        </p:nvSpPr>
        <p:spPr>
          <a:xfrm>
            <a:off x="2617806" y="1199061"/>
            <a:ext cx="147248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500" b="1" dirty="0" smtClean="0"/>
              <a:t> </a:t>
            </a:r>
            <a:r>
              <a:rPr lang="uk-UA" sz="2500" i="1" dirty="0" smtClean="0"/>
              <a:t>3 6</a:t>
            </a:r>
          </a:p>
        </p:txBody>
      </p:sp>
      <p:sp>
        <p:nvSpPr>
          <p:cNvPr id="90" name="Прямоугольник 9"/>
          <p:cNvSpPr/>
          <p:nvPr/>
        </p:nvSpPr>
        <p:spPr>
          <a:xfrm>
            <a:off x="71438" y="841871"/>
            <a:ext cx="928694" cy="7256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2" name="TextBox 91"/>
          <p:cNvSpPr txBox="1"/>
          <p:nvPr/>
        </p:nvSpPr>
        <p:spPr>
          <a:xfrm>
            <a:off x="8406598" y="1199061"/>
            <a:ext cx="147248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 </a:t>
            </a:r>
            <a:r>
              <a:rPr lang="uk-UA" sz="2600" i="1" dirty="0" smtClean="0"/>
              <a:t>9 6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5717354" y="2270631"/>
            <a:ext cx="147248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 </a:t>
            </a:r>
            <a:r>
              <a:rPr lang="uk-UA" sz="2600" i="1" dirty="0" smtClean="0"/>
              <a:t>3 0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1396742" y="3812105"/>
            <a:ext cx="8019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 </a:t>
            </a:r>
            <a:r>
              <a:rPr lang="uk-UA" sz="2400" i="1" dirty="0" smtClean="0"/>
              <a:t>12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2702402" y="3812105"/>
            <a:ext cx="14724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  </a:t>
            </a:r>
            <a:r>
              <a:rPr lang="uk-UA" sz="2400" i="1" dirty="0" smtClean="0"/>
              <a:t>3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960176" y="4240733"/>
            <a:ext cx="14724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 </a:t>
            </a:r>
            <a:r>
              <a:rPr lang="uk-UA" sz="2400" i="1" dirty="0" smtClean="0"/>
              <a:t>12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3559658" y="4240733"/>
            <a:ext cx="14724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  </a:t>
            </a:r>
            <a:r>
              <a:rPr lang="uk-UA" sz="2400" i="1" dirty="0" smtClean="0"/>
              <a:t>3</a:t>
            </a:r>
          </a:p>
        </p:txBody>
      </p:sp>
      <p:sp>
        <p:nvSpPr>
          <p:cNvPr id="99" name="Прямокутник 98"/>
          <p:cNvSpPr/>
          <p:nvPr/>
        </p:nvSpPr>
        <p:spPr>
          <a:xfrm>
            <a:off x="0" y="51729"/>
            <a:ext cx="1339273" cy="51030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0" name="Прямоугольник 9"/>
          <p:cNvSpPr/>
          <p:nvPr/>
        </p:nvSpPr>
        <p:spPr>
          <a:xfrm>
            <a:off x="606250" y="1567564"/>
            <a:ext cx="1679750" cy="5723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9"/>
          <p:cNvSpPr/>
          <p:nvPr/>
        </p:nvSpPr>
        <p:spPr>
          <a:xfrm>
            <a:off x="1000132" y="1170800"/>
            <a:ext cx="2288194" cy="5028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9"/>
          <p:cNvSpPr/>
          <p:nvPr/>
        </p:nvSpPr>
        <p:spPr>
          <a:xfrm>
            <a:off x="2413342" y="2139923"/>
            <a:ext cx="1180758" cy="4575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9"/>
          <p:cNvSpPr/>
          <p:nvPr/>
        </p:nvSpPr>
        <p:spPr>
          <a:xfrm>
            <a:off x="5156200" y="1223207"/>
            <a:ext cx="962204" cy="3443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9"/>
          <p:cNvSpPr/>
          <p:nvPr/>
        </p:nvSpPr>
        <p:spPr>
          <a:xfrm>
            <a:off x="5717354" y="1567564"/>
            <a:ext cx="2118546" cy="4307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9"/>
          <p:cNvSpPr/>
          <p:nvPr/>
        </p:nvSpPr>
        <p:spPr>
          <a:xfrm>
            <a:off x="6118404" y="1223206"/>
            <a:ext cx="3040634" cy="4138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9"/>
          <p:cNvSpPr/>
          <p:nvPr/>
        </p:nvSpPr>
        <p:spPr>
          <a:xfrm>
            <a:off x="3058002" y="2631210"/>
            <a:ext cx="2225198" cy="4271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9"/>
          <p:cNvSpPr/>
          <p:nvPr/>
        </p:nvSpPr>
        <p:spPr>
          <a:xfrm>
            <a:off x="3594100" y="2275595"/>
            <a:ext cx="2819399" cy="4250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2"/>
          <p:cNvSpPr txBox="1">
            <a:spLocks/>
          </p:cNvSpPr>
          <p:nvPr/>
        </p:nvSpPr>
        <p:spPr>
          <a:xfrm>
            <a:off x="-1476672" y="4803998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uk-UA" sz="1600" dirty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endParaRPr lang="ru-RU" sz="1600" dirty="0">
              <a:solidFill>
                <a:srgbClr val="41414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/>
          <a:srcRect l="5782" t="25098" r="5755" b="23842"/>
          <a:stretch/>
        </p:blipFill>
        <p:spPr>
          <a:xfrm>
            <a:off x="259772" y="322118"/>
            <a:ext cx="8458201" cy="2744848"/>
          </a:xfrm>
          <a:prstGeom prst="rect">
            <a:avLst/>
          </a:prstGeom>
        </p:spPr>
      </p:pic>
      <p:sp>
        <p:nvSpPr>
          <p:cNvPr id="8" name="Прямокутник 7"/>
          <p:cNvSpPr/>
          <p:nvPr/>
        </p:nvSpPr>
        <p:spPr>
          <a:xfrm>
            <a:off x="157018" y="435264"/>
            <a:ext cx="1339273" cy="51030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2484E29B-10A6-4A66-BF4F-9256ADE10C0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30" t="43000" r="84929" b="43158"/>
          <a:stretch/>
        </p:blipFill>
        <p:spPr>
          <a:xfrm>
            <a:off x="3319908" y="2145177"/>
            <a:ext cx="321165" cy="400673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xmlns="" id="{C7EDE17E-22DE-4E07-8CBA-0A103533C28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591" t="43000" r="40168" b="43158"/>
          <a:stretch/>
        </p:blipFill>
        <p:spPr>
          <a:xfrm>
            <a:off x="4472130" y="2145177"/>
            <a:ext cx="321165" cy="400673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xmlns="" id="{F7C1854D-73FB-4A7B-8BE8-81B47C731CA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83" t="43000" r="21976" b="43158"/>
          <a:stretch/>
        </p:blipFill>
        <p:spPr>
          <a:xfrm>
            <a:off x="4737760" y="2143899"/>
            <a:ext cx="321165" cy="400673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xmlns="" id="{09CA1725-9E11-47FA-8373-C614AB7EF1E5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921" t="43525" r="31307" b="43439"/>
          <a:stretch/>
        </p:blipFill>
        <p:spPr>
          <a:xfrm>
            <a:off x="3552071" y="2156845"/>
            <a:ext cx="297028" cy="377336"/>
          </a:xfrm>
          <a:prstGeom prst="rect">
            <a:avLst/>
          </a:prstGeom>
        </p:spPr>
      </p:pic>
      <p:pic>
        <p:nvPicPr>
          <p:cNvPr id="24" name="Рисунок 23">
            <a:extLst>
              <a:ext uri="{FF2B5EF4-FFF2-40B4-BE49-F238E27FC236}">
                <a16:creationId xmlns:a16="http://schemas.microsoft.com/office/drawing/2014/main" xmlns="" id="{DA1CAE3D-57FB-42AF-9BD8-FA6F59F76F5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13" t="43000" r="58246" b="43158"/>
          <a:stretch/>
        </p:blipFill>
        <p:spPr>
          <a:xfrm>
            <a:off x="1584241" y="2629561"/>
            <a:ext cx="321165" cy="400673"/>
          </a:xfrm>
          <a:prstGeom prst="rect">
            <a:avLst/>
          </a:prstGeom>
        </p:spPr>
      </p:pic>
      <p:pic>
        <p:nvPicPr>
          <p:cNvPr id="25" name="Рисунок 24">
            <a:extLst>
              <a:ext uri="{FF2B5EF4-FFF2-40B4-BE49-F238E27FC236}">
                <a16:creationId xmlns:a16="http://schemas.microsoft.com/office/drawing/2014/main" xmlns="" id="{DA1CAE3D-57FB-42AF-9BD8-FA6F59F76F5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13" t="43000" r="58246" b="43158"/>
          <a:stretch/>
        </p:blipFill>
        <p:spPr>
          <a:xfrm>
            <a:off x="4000032" y="2145760"/>
            <a:ext cx="321165" cy="400673"/>
          </a:xfrm>
          <a:prstGeom prst="rect">
            <a:avLst/>
          </a:prstGeom>
        </p:spPr>
      </p:pic>
      <p:sp>
        <p:nvSpPr>
          <p:cNvPr id="27" name="Номер слайда 2"/>
          <p:cNvSpPr txBox="1">
            <a:spLocks/>
          </p:cNvSpPr>
          <p:nvPr/>
        </p:nvSpPr>
        <p:spPr>
          <a:xfrm>
            <a:off x="4114729" y="2186134"/>
            <a:ext cx="489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uk-UA" sz="3000" dirty="0" smtClean="0">
                <a:solidFill>
                  <a:srgbClr val="414141"/>
                </a:solidFill>
                <a:latin typeface="Microsoft YaHei Light" panose="020B0502040204020203" pitchFamily="34" charset="-122"/>
                <a:ea typeface="Microsoft YaHei Light" panose="020B0502040204020203" pitchFamily="34" charset="-122"/>
                <a:cs typeface="Arial" panose="020B0604020202020204" pitchFamily="34" charset="0"/>
              </a:rPr>
              <a:t>=</a:t>
            </a:r>
            <a:endParaRPr lang="ru-RU" sz="3000" dirty="0">
              <a:solidFill>
                <a:srgbClr val="414141"/>
              </a:solidFill>
              <a:latin typeface="Microsoft YaHei Light" panose="020B0502040204020203" pitchFamily="34" charset="-122"/>
              <a:ea typeface="Microsoft YaHei Light" panose="020B0502040204020203" pitchFamily="34" charset="-122"/>
              <a:cs typeface="Arial" panose="020B0604020202020204" pitchFamily="34" charset="0"/>
            </a:endParaRPr>
          </a:p>
        </p:txBody>
      </p:sp>
      <p:sp>
        <p:nvSpPr>
          <p:cNvPr id="28" name="Номер слайда 2"/>
          <p:cNvSpPr txBox="1">
            <a:spLocks/>
          </p:cNvSpPr>
          <p:nvPr/>
        </p:nvSpPr>
        <p:spPr>
          <a:xfrm>
            <a:off x="7720574" y="2186134"/>
            <a:ext cx="489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uk-UA" sz="3000" dirty="0" smtClean="0">
                <a:solidFill>
                  <a:srgbClr val="414141"/>
                </a:solidFill>
                <a:latin typeface="Microsoft YaHei Light" panose="020B0502040204020203" pitchFamily="34" charset="-122"/>
                <a:ea typeface="Microsoft YaHei Light" panose="020B0502040204020203" pitchFamily="34" charset="-122"/>
                <a:cs typeface="Arial" panose="020B0604020202020204" pitchFamily="34" charset="0"/>
              </a:rPr>
              <a:t>=</a:t>
            </a:r>
            <a:endParaRPr lang="ru-RU" sz="3000" dirty="0">
              <a:solidFill>
                <a:srgbClr val="414141"/>
              </a:solidFill>
              <a:latin typeface="Microsoft YaHei Light" panose="020B0502040204020203" pitchFamily="34" charset="-122"/>
              <a:ea typeface="Microsoft YaHei Light" panose="020B0502040204020203" pitchFamily="34" charset="-122"/>
              <a:cs typeface="Arial" panose="020B0604020202020204" pitchFamily="34" charset="0"/>
            </a:endParaRPr>
          </a:p>
        </p:txBody>
      </p:sp>
      <p:pic>
        <p:nvPicPr>
          <p:cNvPr id="29" name="Рисунок 28">
            <a:extLst>
              <a:ext uri="{FF2B5EF4-FFF2-40B4-BE49-F238E27FC236}">
                <a16:creationId xmlns:a16="http://schemas.microsoft.com/office/drawing/2014/main" xmlns="" id="{2484E29B-10A6-4A66-BF4F-9256ADE10C0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30" t="43000" r="84929" b="43158"/>
          <a:stretch/>
        </p:blipFill>
        <p:spPr>
          <a:xfrm>
            <a:off x="2074283" y="-400673"/>
            <a:ext cx="321165" cy="400673"/>
          </a:xfrm>
          <a:prstGeom prst="rect">
            <a:avLst/>
          </a:prstGeom>
        </p:spPr>
      </p:pic>
      <p:pic>
        <p:nvPicPr>
          <p:cNvPr id="30" name="Рисунок 29">
            <a:extLst>
              <a:ext uri="{FF2B5EF4-FFF2-40B4-BE49-F238E27FC236}">
                <a16:creationId xmlns:a16="http://schemas.microsoft.com/office/drawing/2014/main" xmlns="" id="{D0B68C7B-69E8-4B55-8150-0A9E67C038F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7" t="43000" r="76482" b="43158"/>
          <a:stretch/>
        </p:blipFill>
        <p:spPr>
          <a:xfrm>
            <a:off x="2676997" y="-391375"/>
            <a:ext cx="321165" cy="400673"/>
          </a:xfrm>
          <a:prstGeom prst="rect">
            <a:avLst/>
          </a:prstGeom>
        </p:spPr>
      </p:pic>
      <p:pic>
        <p:nvPicPr>
          <p:cNvPr id="31" name="Рисунок 30">
            <a:extLst>
              <a:ext uri="{FF2B5EF4-FFF2-40B4-BE49-F238E27FC236}">
                <a16:creationId xmlns:a16="http://schemas.microsoft.com/office/drawing/2014/main" xmlns="" id="{257A04C5-B405-45F7-8C15-A53A36B12B8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66" t="43000" r="66693" b="43158"/>
          <a:stretch/>
        </p:blipFill>
        <p:spPr>
          <a:xfrm>
            <a:off x="3240937" y="-395979"/>
            <a:ext cx="321165" cy="400673"/>
          </a:xfrm>
          <a:prstGeom prst="rect">
            <a:avLst/>
          </a:prstGeom>
        </p:spPr>
      </p:pic>
      <p:pic>
        <p:nvPicPr>
          <p:cNvPr id="32" name="Рисунок 31">
            <a:extLst>
              <a:ext uri="{FF2B5EF4-FFF2-40B4-BE49-F238E27FC236}">
                <a16:creationId xmlns:a16="http://schemas.microsoft.com/office/drawing/2014/main" xmlns="" id="{DA1CAE3D-57FB-42AF-9BD8-FA6F59F76F5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13" t="43000" r="58246" b="43158"/>
          <a:stretch/>
        </p:blipFill>
        <p:spPr>
          <a:xfrm>
            <a:off x="3807896" y="-414975"/>
            <a:ext cx="321165" cy="400673"/>
          </a:xfrm>
          <a:prstGeom prst="rect">
            <a:avLst/>
          </a:prstGeom>
        </p:spPr>
      </p:pic>
      <p:pic>
        <p:nvPicPr>
          <p:cNvPr id="33" name="Рисунок 32">
            <a:extLst>
              <a:ext uri="{FF2B5EF4-FFF2-40B4-BE49-F238E27FC236}">
                <a16:creationId xmlns:a16="http://schemas.microsoft.com/office/drawing/2014/main" xmlns="" id="{8F772E05-BB91-467A-B1BD-4BB82D1B59E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065" t="43000" r="48694" b="43158"/>
          <a:stretch/>
        </p:blipFill>
        <p:spPr>
          <a:xfrm>
            <a:off x="4321197" y="-382504"/>
            <a:ext cx="321165" cy="400673"/>
          </a:xfrm>
          <a:prstGeom prst="rect">
            <a:avLst/>
          </a:prstGeom>
        </p:spPr>
      </p:pic>
      <p:pic>
        <p:nvPicPr>
          <p:cNvPr id="34" name="Рисунок 33">
            <a:extLst>
              <a:ext uri="{FF2B5EF4-FFF2-40B4-BE49-F238E27FC236}">
                <a16:creationId xmlns:a16="http://schemas.microsoft.com/office/drawing/2014/main" xmlns="" id="{C7EDE17E-22DE-4E07-8CBA-0A103533C28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591" t="43000" r="40168" b="43158"/>
          <a:stretch/>
        </p:blipFill>
        <p:spPr>
          <a:xfrm>
            <a:off x="4836356" y="-354179"/>
            <a:ext cx="321165" cy="400673"/>
          </a:xfrm>
          <a:prstGeom prst="rect">
            <a:avLst/>
          </a:prstGeom>
        </p:spPr>
      </p:pic>
      <p:pic>
        <p:nvPicPr>
          <p:cNvPr id="35" name="Рисунок 34">
            <a:extLst>
              <a:ext uri="{FF2B5EF4-FFF2-40B4-BE49-F238E27FC236}">
                <a16:creationId xmlns:a16="http://schemas.microsoft.com/office/drawing/2014/main" xmlns="" id="{F7C1854D-73FB-4A7B-8BE8-81B47C731CA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83" t="43000" r="21976" b="43158"/>
          <a:stretch/>
        </p:blipFill>
        <p:spPr>
          <a:xfrm>
            <a:off x="6064661" y="-374966"/>
            <a:ext cx="321165" cy="400673"/>
          </a:xfrm>
          <a:prstGeom prst="rect">
            <a:avLst/>
          </a:prstGeom>
        </p:spPr>
      </p:pic>
      <p:pic>
        <p:nvPicPr>
          <p:cNvPr id="36" name="Рисунок 35">
            <a:extLst>
              <a:ext uri="{FF2B5EF4-FFF2-40B4-BE49-F238E27FC236}">
                <a16:creationId xmlns:a16="http://schemas.microsoft.com/office/drawing/2014/main" xmlns="" id="{09CA1725-9E11-47FA-8373-C614AB7EF1E5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921" t="43525" r="31307" b="43439"/>
          <a:stretch/>
        </p:blipFill>
        <p:spPr>
          <a:xfrm>
            <a:off x="5465314" y="-353950"/>
            <a:ext cx="297028" cy="377336"/>
          </a:xfrm>
          <a:prstGeom prst="rect">
            <a:avLst/>
          </a:prstGeom>
        </p:spPr>
      </p:pic>
      <p:pic>
        <p:nvPicPr>
          <p:cNvPr id="37" name="Рисунок 36">
            <a:extLst>
              <a:ext uri="{FF2B5EF4-FFF2-40B4-BE49-F238E27FC236}">
                <a16:creationId xmlns:a16="http://schemas.microsoft.com/office/drawing/2014/main" xmlns="" id="{61D619A0-F915-4649-A539-3289739F6F1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706" t="43000" r="13053" b="43158"/>
          <a:stretch/>
        </p:blipFill>
        <p:spPr>
          <a:xfrm>
            <a:off x="6662269" y="-395979"/>
            <a:ext cx="321165" cy="400673"/>
          </a:xfrm>
          <a:prstGeom prst="rect">
            <a:avLst/>
          </a:prstGeom>
        </p:spPr>
      </p:pic>
      <p:pic>
        <p:nvPicPr>
          <p:cNvPr id="38" name="Рисунок 37">
            <a:extLst>
              <a:ext uri="{FF2B5EF4-FFF2-40B4-BE49-F238E27FC236}">
                <a16:creationId xmlns:a16="http://schemas.microsoft.com/office/drawing/2014/main" xmlns="" id="{3275453D-E9F7-401D-BE9D-6F07E241B9AC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016" t="42297" r="4743" b="43861"/>
          <a:stretch/>
        </p:blipFill>
        <p:spPr>
          <a:xfrm>
            <a:off x="7144921" y="-414975"/>
            <a:ext cx="321165" cy="400673"/>
          </a:xfrm>
          <a:prstGeom prst="rect">
            <a:avLst/>
          </a:prstGeom>
        </p:spPr>
      </p:pic>
      <p:sp>
        <p:nvSpPr>
          <p:cNvPr id="39" name="TextBox 38"/>
          <p:cNvSpPr txBox="1"/>
          <p:nvPr/>
        </p:nvSpPr>
        <p:spPr>
          <a:xfrm>
            <a:off x="1905406" y="2583675"/>
            <a:ext cx="814647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рази</a:t>
            </a:r>
            <a:endParaRPr lang="uk-UA" sz="2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Номер слайда 2"/>
          <p:cNvSpPr txBox="1">
            <a:spLocks/>
          </p:cNvSpPr>
          <p:nvPr/>
        </p:nvSpPr>
        <p:spPr>
          <a:xfrm>
            <a:off x="3547305" y="2102156"/>
            <a:ext cx="489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uk-UA" sz="3000" dirty="0" smtClean="0">
                <a:solidFill>
                  <a:srgbClr val="414141"/>
                </a:solidFill>
                <a:latin typeface="Microsoft YaHei Light" panose="020B0502040204020203" pitchFamily="34" charset="-122"/>
                <a:ea typeface="Microsoft YaHei Light" panose="020B0502040204020203" pitchFamily="34" charset="-122"/>
                <a:cs typeface="Arial" panose="020B0604020202020204" pitchFamily="34" charset="0"/>
              </a:rPr>
              <a:t>.</a:t>
            </a:r>
            <a:endParaRPr lang="ru-RU" sz="3000" dirty="0">
              <a:solidFill>
                <a:srgbClr val="414141"/>
              </a:solidFill>
              <a:latin typeface="Microsoft YaHei Light" panose="020B0502040204020203" pitchFamily="34" charset="-122"/>
              <a:ea typeface="Microsoft YaHei Light" panose="020B0502040204020203" pitchFamily="34" charset="-122"/>
              <a:cs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978502" y="1606191"/>
            <a:ext cx="814647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рази</a:t>
            </a:r>
            <a:endParaRPr lang="uk-UA" sz="2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3" name="Рисунок 42">
            <a:extLst>
              <a:ext uri="{FF2B5EF4-FFF2-40B4-BE49-F238E27FC236}">
                <a16:creationId xmlns:a16="http://schemas.microsoft.com/office/drawing/2014/main" xmlns="" id="{257A04C5-B405-45F7-8C15-A53A36B12B8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66" t="43000" r="66693" b="43158"/>
          <a:stretch/>
        </p:blipFill>
        <p:spPr>
          <a:xfrm>
            <a:off x="5712323" y="1669757"/>
            <a:ext cx="321165" cy="400673"/>
          </a:xfrm>
          <a:prstGeom prst="rect">
            <a:avLst/>
          </a:prstGeom>
        </p:spPr>
      </p:pic>
      <p:pic>
        <p:nvPicPr>
          <p:cNvPr id="44" name="Рисунок 43">
            <a:extLst>
              <a:ext uri="{FF2B5EF4-FFF2-40B4-BE49-F238E27FC236}">
                <a16:creationId xmlns:a16="http://schemas.microsoft.com/office/drawing/2014/main" xmlns="" id="{257A04C5-B405-45F7-8C15-A53A36B12B8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66" t="43000" r="66693" b="43158"/>
          <a:stretch/>
        </p:blipFill>
        <p:spPr>
          <a:xfrm>
            <a:off x="7399409" y="1198348"/>
            <a:ext cx="321165" cy="400673"/>
          </a:xfrm>
          <a:prstGeom prst="rect">
            <a:avLst/>
          </a:prstGeom>
        </p:spPr>
      </p:pic>
      <p:pic>
        <p:nvPicPr>
          <p:cNvPr id="45" name="Рисунок 44">
            <a:extLst>
              <a:ext uri="{FF2B5EF4-FFF2-40B4-BE49-F238E27FC236}">
                <a16:creationId xmlns:a16="http://schemas.microsoft.com/office/drawing/2014/main" xmlns="" id="{DA1CAE3D-57FB-42AF-9BD8-FA6F59F76F5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13" t="43000" r="58246" b="43158"/>
          <a:stretch/>
        </p:blipFill>
        <p:spPr>
          <a:xfrm>
            <a:off x="7850565" y="1205518"/>
            <a:ext cx="321165" cy="400673"/>
          </a:xfrm>
          <a:prstGeom prst="rect">
            <a:avLst/>
          </a:prstGeom>
        </p:spPr>
      </p:pic>
      <p:pic>
        <p:nvPicPr>
          <p:cNvPr id="46" name="Рисунок 45">
            <a:extLst>
              <a:ext uri="{FF2B5EF4-FFF2-40B4-BE49-F238E27FC236}">
                <a16:creationId xmlns:a16="http://schemas.microsoft.com/office/drawing/2014/main" xmlns="" id="{8F772E05-BB91-467A-B1BD-4BB82D1B59E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065" t="43000" r="48694" b="43158"/>
          <a:stretch/>
        </p:blipFill>
        <p:spPr>
          <a:xfrm>
            <a:off x="8103510" y="1207539"/>
            <a:ext cx="321165" cy="400673"/>
          </a:xfrm>
          <a:prstGeom prst="rect">
            <a:avLst/>
          </a:prstGeom>
        </p:spPr>
      </p:pic>
      <p:pic>
        <p:nvPicPr>
          <p:cNvPr id="47" name="Рисунок 46">
            <a:extLst>
              <a:ext uri="{FF2B5EF4-FFF2-40B4-BE49-F238E27FC236}">
                <a16:creationId xmlns:a16="http://schemas.microsoft.com/office/drawing/2014/main" xmlns="" id="{D0B68C7B-69E8-4B55-8150-0A9E67C038F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7" t="43000" r="76482" b="43158"/>
          <a:stretch/>
        </p:blipFill>
        <p:spPr>
          <a:xfrm>
            <a:off x="6179823" y="2622740"/>
            <a:ext cx="321165" cy="400673"/>
          </a:xfrm>
          <a:prstGeom prst="rect">
            <a:avLst/>
          </a:prstGeom>
        </p:spPr>
      </p:pic>
      <p:sp>
        <p:nvSpPr>
          <p:cNvPr id="48" name="TextBox 47"/>
          <p:cNvSpPr txBox="1"/>
          <p:nvPr/>
        </p:nvSpPr>
        <p:spPr>
          <a:xfrm>
            <a:off x="6436236" y="2574523"/>
            <a:ext cx="814647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рази</a:t>
            </a:r>
            <a:endParaRPr lang="uk-UA" sz="2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9" name="Рисунок 48">
            <a:extLst>
              <a:ext uri="{FF2B5EF4-FFF2-40B4-BE49-F238E27FC236}">
                <a16:creationId xmlns:a16="http://schemas.microsoft.com/office/drawing/2014/main" xmlns="" id="{DA1CAE3D-57FB-42AF-9BD8-FA6F59F76F5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13" t="43000" r="58246" b="43158"/>
          <a:stretch/>
        </p:blipFill>
        <p:spPr>
          <a:xfrm>
            <a:off x="6876876" y="2152842"/>
            <a:ext cx="321165" cy="400673"/>
          </a:xfrm>
          <a:prstGeom prst="rect">
            <a:avLst/>
          </a:prstGeom>
        </p:spPr>
      </p:pic>
      <p:pic>
        <p:nvPicPr>
          <p:cNvPr id="50" name="Рисунок 49">
            <a:extLst>
              <a:ext uri="{FF2B5EF4-FFF2-40B4-BE49-F238E27FC236}">
                <a16:creationId xmlns:a16="http://schemas.microsoft.com/office/drawing/2014/main" xmlns="" id="{F7C1854D-73FB-4A7B-8BE8-81B47C731CA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83" t="43000" r="21976" b="43158"/>
          <a:stretch/>
        </p:blipFill>
        <p:spPr>
          <a:xfrm>
            <a:off x="7159808" y="2152841"/>
            <a:ext cx="321165" cy="400673"/>
          </a:xfrm>
          <a:prstGeom prst="rect">
            <a:avLst/>
          </a:prstGeom>
        </p:spPr>
      </p:pic>
      <p:sp>
        <p:nvSpPr>
          <p:cNvPr id="52" name="Номер слайда 2"/>
          <p:cNvSpPr txBox="1">
            <a:spLocks/>
          </p:cNvSpPr>
          <p:nvPr/>
        </p:nvSpPr>
        <p:spPr>
          <a:xfrm>
            <a:off x="7149898" y="2102156"/>
            <a:ext cx="489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uk-UA" sz="3000" dirty="0" smtClean="0">
                <a:solidFill>
                  <a:srgbClr val="414141"/>
                </a:solidFill>
                <a:latin typeface="Microsoft YaHei Light" panose="020B0502040204020203" pitchFamily="34" charset="-122"/>
                <a:ea typeface="Microsoft YaHei Light" panose="020B0502040204020203" pitchFamily="34" charset="-122"/>
                <a:cs typeface="Arial" panose="020B0604020202020204" pitchFamily="34" charset="0"/>
              </a:rPr>
              <a:t>.</a:t>
            </a:r>
            <a:endParaRPr lang="ru-RU" sz="3000" dirty="0">
              <a:solidFill>
                <a:srgbClr val="414141"/>
              </a:solidFill>
              <a:latin typeface="Microsoft YaHei Light" panose="020B0502040204020203" pitchFamily="34" charset="-122"/>
              <a:ea typeface="Microsoft YaHei Light" panose="020B0502040204020203" pitchFamily="34" charset="-122"/>
              <a:cs typeface="Arial" panose="020B0604020202020204" pitchFamily="34" charset="0"/>
            </a:endParaRPr>
          </a:p>
        </p:txBody>
      </p:sp>
      <p:pic>
        <p:nvPicPr>
          <p:cNvPr id="53" name="Рисунок 52">
            <a:extLst>
              <a:ext uri="{FF2B5EF4-FFF2-40B4-BE49-F238E27FC236}">
                <a16:creationId xmlns:a16="http://schemas.microsoft.com/office/drawing/2014/main" xmlns="" id="{D0B68C7B-69E8-4B55-8150-0A9E67C038F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7" t="43000" r="76482" b="43158"/>
          <a:stretch/>
        </p:blipFill>
        <p:spPr>
          <a:xfrm>
            <a:off x="7601065" y="2152840"/>
            <a:ext cx="321165" cy="400673"/>
          </a:xfrm>
          <a:prstGeom prst="rect">
            <a:avLst/>
          </a:prstGeom>
        </p:spPr>
      </p:pic>
      <p:pic>
        <p:nvPicPr>
          <p:cNvPr id="54" name="Рисунок 53">
            <a:extLst>
              <a:ext uri="{FF2B5EF4-FFF2-40B4-BE49-F238E27FC236}">
                <a16:creationId xmlns:a16="http://schemas.microsoft.com/office/drawing/2014/main" xmlns="" id="{61D619A0-F915-4649-A539-3289739F6F1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706" t="43000" r="13053" b="43158"/>
          <a:stretch/>
        </p:blipFill>
        <p:spPr>
          <a:xfrm>
            <a:off x="8106920" y="2135231"/>
            <a:ext cx="321165" cy="400673"/>
          </a:xfrm>
          <a:prstGeom prst="rect">
            <a:avLst/>
          </a:prstGeom>
        </p:spPr>
      </p:pic>
      <p:pic>
        <p:nvPicPr>
          <p:cNvPr id="55" name="Рисунок 54">
            <a:extLst>
              <a:ext uri="{FF2B5EF4-FFF2-40B4-BE49-F238E27FC236}">
                <a16:creationId xmlns:a16="http://schemas.microsoft.com/office/drawing/2014/main" xmlns="" id="{C7EDE17E-22DE-4E07-8CBA-0A103533C28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591" t="43000" r="40168" b="43158"/>
          <a:stretch/>
        </p:blipFill>
        <p:spPr>
          <a:xfrm>
            <a:off x="8304827" y="2143899"/>
            <a:ext cx="321165" cy="400673"/>
          </a:xfrm>
          <a:prstGeom prst="rect">
            <a:avLst/>
          </a:prstGeom>
        </p:spPr>
      </p:pic>
      <p:pic>
        <p:nvPicPr>
          <p:cNvPr id="57" name="Рисунок 56">
            <a:extLst>
              <a:ext uri="{FF2B5EF4-FFF2-40B4-BE49-F238E27FC236}">
                <a16:creationId xmlns:a16="http://schemas.microsoft.com/office/drawing/2014/main" xmlns="" id="{DA1CAE3D-57FB-42AF-9BD8-FA6F59F76F5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13" t="43000" r="58246" b="43158"/>
          <a:stretch/>
        </p:blipFill>
        <p:spPr>
          <a:xfrm>
            <a:off x="1097747" y="1669757"/>
            <a:ext cx="321165" cy="400673"/>
          </a:xfrm>
          <a:prstGeom prst="rect">
            <a:avLst/>
          </a:prstGeom>
        </p:spPr>
      </p:pic>
      <p:pic>
        <p:nvPicPr>
          <p:cNvPr id="58" name="Рисунок 57">
            <a:extLst>
              <a:ext uri="{FF2B5EF4-FFF2-40B4-BE49-F238E27FC236}">
                <a16:creationId xmlns:a16="http://schemas.microsoft.com/office/drawing/2014/main" xmlns="" id="{DA1CAE3D-57FB-42AF-9BD8-FA6F59F76F5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13" t="43000" r="58246" b="43158"/>
          <a:stretch/>
        </p:blipFill>
        <p:spPr>
          <a:xfrm>
            <a:off x="2771403" y="1200199"/>
            <a:ext cx="321165" cy="400673"/>
          </a:xfrm>
          <a:prstGeom prst="rect">
            <a:avLst/>
          </a:prstGeom>
        </p:spPr>
      </p:pic>
      <p:pic>
        <p:nvPicPr>
          <p:cNvPr id="59" name="Рисунок 58">
            <a:extLst>
              <a:ext uri="{FF2B5EF4-FFF2-40B4-BE49-F238E27FC236}">
                <a16:creationId xmlns:a16="http://schemas.microsoft.com/office/drawing/2014/main" xmlns="" id="{257A04C5-B405-45F7-8C15-A53A36B12B8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66" t="43000" r="66693" b="43158"/>
          <a:stretch/>
        </p:blipFill>
        <p:spPr>
          <a:xfrm>
            <a:off x="3319907" y="1198347"/>
            <a:ext cx="321165" cy="400673"/>
          </a:xfrm>
          <a:prstGeom prst="rect">
            <a:avLst/>
          </a:prstGeom>
        </p:spPr>
      </p:pic>
      <p:pic>
        <p:nvPicPr>
          <p:cNvPr id="60" name="Рисунок 59">
            <a:extLst>
              <a:ext uri="{FF2B5EF4-FFF2-40B4-BE49-F238E27FC236}">
                <a16:creationId xmlns:a16="http://schemas.microsoft.com/office/drawing/2014/main" xmlns="" id="{C7EDE17E-22DE-4E07-8CBA-0A103533C28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591" t="43000" r="40168" b="43158"/>
          <a:stretch/>
        </p:blipFill>
        <p:spPr>
          <a:xfrm>
            <a:off x="3511374" y="1187723"/>
            <a:ext cx="321165" cy="400673"/>
          </a:xfrm>
          <a:prstGeom prst="rect">
            <a:avLst/>
          </a:prstGeom>
        </p:spPr>
      </p:pic>
      <p:sp>
        <p:nvSpPr>
          <p:cNvPr id="62" name="Прямокутник 61"/>
          <p:cNvSpPr/>
          <p:nvPr/>
        </p:nvSpPr>
        <p:spPr>
          <a:xfrm>
            <a:off x="347558" y="2116316"/>
            <a:ext cx="4708139" cy="45610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63" name="Прямокутник 62"/>
          <p:cNvSpPr/>
          <p:nvPr/>
        </p:nvSpPr>
        <p:spPr>
          <a:xfrm>
            <a:off x="215237" y="2578193"/>
            <a:ext cx="4799152" cy="58658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65" name="Прямокутник 64"/>
          <p:cNvSpPr/>
          <p:nvPr/>
        </p:nvSpPr>
        <p:spPr>
          <a:xfrm>
            <a:off x="4479046" y="1190553"/>
            <a:ext cx="4251487" cy="96773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51" name="Прямокутник 50"/>
          <p:cNvSpPr/>
          <p:nvPr/>
        </p:nvSpPr>
        <p:spPr>
          <a:xfrm>
            <a:off x="5053279" y="2073212"/>
            <a:ext cx="3732411" cy="96773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500"/>
                            </p:stCondLst>
                            <p:childTnLst>
                              <p:par>
                                <p:cTn id="1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0" grpId="0"/>
      <p:bldP spid="42" grpId="0"/>
      <p:bldP spid="48" grpId="0"/>
      <p:bldP spid="52" grpId="0"/>
      <p:bldP spid="62" grpId="0" animBg="1"/>
      <p:bldP spid="63" grpId="0" animBg="1"/>
      <p:bldP spid="65" grpId="0" animBg="1"/>
      <p:bldP spid="5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2"/>
          <p:cNvSpPr txBox="1">
            <a:spLocks/>
          </p:cNvSpPr>
          <p:nvPr/>
        </p:nvSpPr>
        <p:spPr>
          <a:xfrm>
            <a:off x="-1476672" y="4803998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uk-UA" sz="1600" dirty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endParaRPr lang="ru-RU" sz="1600" dirty="0">
              <a:solidFill>
                <a:srgbClr val="41414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/>
          <a:srcRect l="5227" t="29847" r="5055" b="18684"/>
          <a:stretch/>
        </p:blipFill>
        <p:spPr>
          <a:xfrm>
            <a:off x="157018" y="435264"/>
            <a:ext cx="8623300" cy="2781300"/>
          </a:xfrm>
          <a:prstGeom prst="rect">
            <a:avLst/>
          </a:prstGeom>
        </p:spPr>
      </p:pic>
      <p:sp>
        <p:nvSpPr>
          <p:cNvPr id="3" name="Прямокутник 2"/>
          <p:cNvSpPr/>
          <p:nvPr/>
        </p:nvSpPr>
        <p:spPr>
          <a:xfrm>
            <a:off x="157018" y="435264"/>
            <a:ext cx="1339273" cy="51030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173" t="65" r="41905" b="89583"/>
          <a:stretch/>
        </p:blipFill>
        <p:spPr>
          <a:xfrm>
            <a:off x="1589453" y="1731365"/>
            <a:ext cx="245647" cy="360094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2484E29B-10A6-4A66-BF4F-9256ADE10C0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30" t="43000" r="84929" b="43158"/>
          <a:stretch/>
        </p:blipFill>
        <p:spPr>
          <a:xfrm>
            <a:off x="2074283" y="-400673"/>
            <a:ext cx="321165" cy="400673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D0B68C7B-69E8-4B55-8150-0A9E67C038F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7" t="43000" r="76482" b="43158"/>
          <a:stretch/>
        </p:blipFill>
        <p:spPr>
          <a:xfrm>
            <a:off x="2676997" y="-391375"/>
            <a:ext cx="321165" cy="400673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257A04C5-B405-45F7-8C15-A53A36B12B8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66" t="43000" r="66693" b="43158"/>
          <a:stretch/>
        </p:blipFill>
        <p:spPr>
          <a:xfrm>
            <a:off x="3240937" y="-395979"/>
            <a:ext cx="321165" cy="400673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DA1CAE3D-57FB-42AF-9BD8-FA6F59F76F52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13" t="43000" r="58246" b="43158"/>
          <a:stretch/>
        </p:blipFill>
        <p:spPr>
          <a:xfrm>
            <a:off x="3807896" y="-414975"/>
            <a:ext cx="321165" cy="400673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8F772E05-BB91-467A-B1BD-4BB82D1B59EB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065" t="43000" r="48694" b="43158"/>
          <a:stretch/>
        </p:blipFill>
        <p:spPr>
          <a:xfrm>
            <a:off x="4321197" y="-382504"/>
            <a:ext cx="321165" cy="400673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xmlns="" id="{C7EDE17E-22DE-4E07-8CBA-0A103533C28B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591" t="43000" r="40168" b="43158"/>
          <a:stretch/>
        </p:blipFill>
        <p:spPr>
          <a:xfrm>
            <a:off x="4836356" y="-354179"/>
            <a:ext cx="321165" cy="400673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F7C1854D-73FB-4A7B-8BE8-81B47C731CA4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83" t="43000" r="21976" b="43158"/>
          <a:stretch/>
        </p:blipFill>
        <p:spPr>
          <a:xfrm>
            <a:off x="6064661" y="-374966"/>
            <a:ext cx="321165" cy="400673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xmlns="" id="{09CA1725-9E11-47FA-8373-C614AB7EF1E5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921" t="43525" r="31307" b="43439"/>
          <a:stretch/>
        </p:blipFill>
        <p:spPr>
          <a:xfrm>
            <a:off x="5465314" y="-353950"/>
            <a:ext cx="297028" cy="377336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xmlns="" id="{61D619A0-F915-4649-A539-3289739F6F1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706" t="43000" r="13053" b="43158"/>
          <a:stretch/>
        </p:blipFill>
        <p:spPr>
          <a:xfrm>
            <a:off x="6662269" y="-395979"/>
            <a:ext cx="321165" cy="400673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xmlns="" id="{3275453D-E9F7-401D-BE9D-6F07E241B9AC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016" t="42297" r="4743" b="43861"/>
          <a:stretch/>
        </p:blipFill>
        <p:spPr>
          <a:xfrm>
            <a:off x="7144921" y="-414975"/>
            <a:ext cx="321165" cy="400673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xmlns="" id="{2484E29B-10A6-4A66-BF4F-9256ADE10C0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30" t="43000" r="84929" b="43158"/>
          <a:stretch/>
        </p:blipFill>
        <p:spPr>
          <a:xfrm>
            <a:off x="4249280" y="1241090"/>
            <a:ext cx="321165" cy="400673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xmlns="" id="{F7C1854D-73FB-4A7B-8BE8-81B47C731CA4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83" t="43000" r="21976" b="43158"/>
          <a:stretch/>
        </p:blipFill>
        <p:spPr>
          <a:xfrm>
            <a:off x="4476436" y="1241089"/>
            <a:ext cx="321165" cy="400673"/>
          </a:xfrm>
          <a:prstGeom prst="rect">
            <a:avLst/>
          </a:prstGeom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xmlns="" id="{8F772E05-BB91-467A-B1BD-4BB82D1B59EB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065" t="43000" r="48694" b="43158"/>
          <a:stretch/>
        </p:blipFill>
        <p:spPr>
          <a:xfrm>
            <a:off x="1572475" y="2695230"/>
            <a:ext cx="321165" cy="400673"/>
          </a:xfrm>
          <a:prstGeom prst="rect">
            <a:avLst/>
          </a:prstGeom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xmlns="" id="{09CA1725-9E11-47FA-8373-C614AB7EF1E5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921" t="43525" r="31307" b="43439"/>
          <a:stretch/>
        </p:blipFill>
        <p:spPr>
          <a:xfrm>
            <a:off x="1347777" y="2222622"/>
            <a:ext cx="297028" cy="377336"/>
          </a:xfrm>
          <a:prstGeom prst="rect">
            <a:avLst/>
          </a:prstGeom>
        </p:spPr>
      </p:pic>
      <p:pic>
        <p:nvPicPr>
          <p:cNvPr id="22" name="Рисунок 21">
            <a:extLst>
              <a:ext uri="{FF2B5EF4-FFF2-40B4-BE49-F238E27FC236}">
                <a16:creationId xmlns:a16="http://schemas.microsoft.com/office/drawing/2014/main" xmlns="" id="{09CA1725-9E11-47FA-8373-C614AB7EF1E5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921" t="43525" r="31307" b="43439"/>
          <a:stretch/>
        </p:blipFill>
        <p:spPr>
          <a:xfrm>
            <a:off x="1835100" y="2222836"/>
            <a:ext cx="297028" cy="377336"/>
          </a:xfrm>
          <a:prstGeom prst="rect">
            <a:avLst/>
          </a:prstGeom>
        </p:spPr>
      </p:pic>
      <p:pic>
        <p:nvPicPr>
          <p:cNvPr id="26" name="Рисунок 25">
            <a:extLst>
              <a:ext uri="{FF2B5EF4-FFF2-40B4-BE49-F238E27FC236}">
                <a16:creationId xmlns:a16="http://schemas.microsoft.com/office/drawing/2014/main" xmlns="" id="{8F772E05-BB91-467A-B1BD-4BB82D1B59EB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065" t="43000" r="48694" b="43158"/>
          <a:stretch/>
        </p:blipFill>
        <p:spPr>
          <a:xfrm>
            <a:off x="3991091" y="2204075"/>
            <a:ext cx="321165" cy="400673"/>
          </a:xfrm>
          <a:prstGeom prst="rect">
            <a:avLst/>
          </a:prstGeom>
        </p:spPr>
      </p:pic>
      <p:pic>
        <p:nvPicPr>
          <p:cNvPr id="27" name="Рисунок 26">
            <a:extLst>
              <a:ext uri="{FF2B5EF4-FFF2-40B4-BE49-F238E27FC236}">
                <a16:creationId xmlns:a16="http://schemas.microsoft.com/office/drawing/2014/main" xmlns="" id="{D0B68C7B-69E8-4B55-8150-0A9E67C038F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7" t="43000" r="76482" b="43158"/>
          <a:stretch/>
        </p:blipFill>
        <p:spPr>
          <a:xfrm>
            <a:off x="6628377" y="1241088"/>
            <a:ext cx="321165" cy="400673"/>
          </a:xfrm>
          <a:prstGeom prst="rect">
            <a:avLst/>
          </a:prstGeom>
        </p:spPr>
      </p:pic>
      <p:pic>
        <p:nvPicPr>
          <p:cNvPr id="28" name="Рисунок 27">
            <a:extLst>
              <a:ext uri="{FF2B5EF4-FFF2-40B4-BE49-F238E27FC236}">
                <a16:creationId xmlns:a16="http://schemas.microsoft.com/office/drawing/2014/main" xmlns="" id="{DA1CAE3D-57FB-42AF-9BD8-FA6F59F76F52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13" t="43000" r="58246" b="43158"/>
          <a:stretch/>
        </p:blipFill>
        <p:spPr>
          <a:xfrm>
            <a:off x="6850830" y="1237085"/>
            <a:ext cx="321165" cy="400673"/>
          </a:xfrm>
          <a:prstGeom prst="rect">
            <a:avLst/>
          </a:prstGeom>
        </p:spPr>
      </p:pic>
      <p:pic>
        <p:nvPicPr>
          <p:cNvPr id="29" name="Рисунок 28">
            <a:extLst>
              <a:ext uri="{FF2B5EF4-FFF2-40B4-BE49-F238E27FC236}">
                <a16:creationId xmlns:a16="http://schemas.microsoft.com/office/drawing/2014/main" xmlns="" id="{D0B68C7B-69E8-4B55-8150-0A9E67C038F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7" t="43000" r="76482" b="43158"/>
          <a:stretch/>
        </p:blipFill>
        <p:spPr>
          <a:xfrm>
            <a:off x="7360824" y="1241088"/>
            <a:ext cx="321165" cy="400673"/>
          </a:xfrm>
          <a:prstGeom prst="rect">
            <a:avLst/>
          </a:prstGeom>
        </p:spPr>
      </p:pic>
      <p:pic>
        <p:nvPicPr>
          <p:cNvPr id="30" name="Рисунок 29">
            <a:extLst>
              <a:ext uri="{FF2B5EF4-FFF2-40B4-BE49-F238E27FC236}">
                <a16:creationId xmlns:a16="http://schemas.microsoft.com/office/drawing/2014/main" xmlns="" id="{DA1CAE3D-57FB-42AF-9BD8-FA6F59F76F52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13" t="43000" r="58246" b="43158"/>
          <a:stretch/>
        </p:blipFill>
        <p:spPr>
          <a:xfrm>
            <a:off x="7583277" y="1237085"/>
            <a:ext cx="321165" cy="400673"/>
          </a:xfrm>
          <a:prstGeom prst="rect">
            <a:avLst/>
          </a:prstGeom>
        </p:spPr>
      </p:pic>
      <p:pic>
        <p:nvPicPr>
          <p:cNvPr id="31" name="Рисунок 30">
            <a:extLst>
              <a:ext uri="{FF2B5EF4-FFF2-40B4-BE49-F238E27FC236}">
                <a16:creationId xmlns:a16="http://schemas.microsoft.com/office/drawing/2014/main" xmlns="" id="{DA1CAE3D-57FB-42AF-9BD8-FA6F59F76F52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13" t="43000" r="58246" b="43158"/>
          <a:stretch/>
        </p:blipFill>
        <p:spPr>
          <a:xfrm>
            <a:off x="8093271" y="1245091"/>
            <a:ext cx="321165" cy="400673"/>
          </a:xfrm>
          <a:prstGeom prst="rect">
            <a:avLst/>
          </a:prstGeom>
        </p:spPr>
      </p:pic>
      <p:pic>
        <p:nvPicPr>
          <p:cNvPr id="32" name="Рисунок 31">
            <a:extLst>
              <a:ext uri="{FF2B5EF4-FFF2-40B4-BE49-F238E27FC236}">
                <a16:creationId xmlns:a16="http://schemas.microsoft.com/office/drawing/2014/main" xmlns="" id="{F7C1854D-73FB-4A7B-8BE8-81B47C731CA4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83" t="43000" r="21976" b="43158"/>
          <a:stretch/>
        </p:blipFill>
        <p:spPr>
          <a:xfrm>
            <a:off x="8357385" y="1245091"/>
            <a:ext cx="321165" cy="400673"/>
          </a:xfrm>
          <a:prstGeom prst="rect">
            <a:avLst/>
          </a:prstGeom>
        </p:spPr>
      </p:pic>
      <p:pic>
        <p:nvPicPr>
          <p:cNvPr id="33" name="Рисунок 32">
            <a:extLst>
              <a:ext uri="{FF2B5EF4-FFF2-40B4-BE49-F238E27FC236}">
                <a16:creationId xmlns:a16="http://schemas.microsoft.com/office/drawing/2014/main" xmlns="" id="{D0B68C7B-69E8-4B55-8150-0A9E67C038F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7" t="43000" r="76482" b="43158"/>
          <a:stretch/>
        </p:blipFill>
        <p:spPr>
          <a:xfrm>
            <a:off x="6651877" y="1731365"/>
            <a:ext cx="321165" cy="400673"/>
          </a:xfrm>
          <a:prstGeom prst="rect">
            <a:avLst/>
          </a:prstGeom>
        </p:spPr>
      </p:pic>
      <p:pic>
        <p:nvPicPr>
          <p:cNvPr id="34" name="Рисунок 33">
            <a:extLst>
              <a:ext uri="{FF2B5EF4-FFF2-40B4-BE49-F238E27FC236}">
                <a16:creationId xmlns:a16="http://schemas.microsoft.com/office/drawing/2014/main" xmlns="" id="{D0B68C7B-69E8-4B55-8150-0A9E67C038F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7" t="43000" r="76482" b="43158"/>
          <a:stretch/>
        </p:blipFill>
        <p:spPr>
          <a:xfrm>
            <a:off x="6392118" y="2219877"/>
            <a:ext cx="321165" cy="400673"/>
          </a:xfrm>
          <a:prstGeom prst="rect">
            <a:avLst/>
          </a:prstGeom>
        </p:spPr>
      </p:pic>
      <p:pic>
        <p:nvPicPr>
          <p:cNvPr id="35" name="Рисунок 34">
            <a:extLst>
              <a:ext uri="{FF2B5EF4-FFF2-40B4-BE49-F238E27FC236}">
                <a16:creationId xmlns:a16="http://schemas.microsoft.com/office/drawing/2014/main" xmlns="" id="{D0B68C7B-69E8-4B55-8150-0A9E67C038F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7" t="43000" r="76482" b="43158"/>
          <a:stretch/>
        </p:blipFill>
        <p:spPr>
          <a:xfrm>
            <a:off x="6865086" y="2219877"/>
            <a:ext cx="321165" cy="400673"/>
          </a:xfrm>
          <a:prstGeom prst="rect">
            <a:avLst/>
          </a:prstGeom>
        </p:spPr>
      </p:pic>
      <p:pic>
        <p:nvPicPr>
          <p:cNvPr id="36" name="Рисунок 35">
            <a:extLst>
              <a:ext uri="{FF2B5EF4-FFF2-40B4-BE49-F238E27FC236}">
                <a16:creationId xmlns:a16="http://schemas.microsoft.com/office/drawing/2014/main" xmlns="" id="{D0B68C7B-69E8-4B55-8150-0A9E67C038F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7" t="43000" r="76482" b="43158"/>
          <a:stretch/>
        </p:blipFill>
        <p:spPr>
          <a:xfrm>
            <a:off x="7366764" y="2210703"/>
            <a:ext cx="321165" cy="400673"/>
          </a:xfrm>
          <a:prstGeom prst="rect">
            <a:avLst/>
          </a:prstGeom>
        </p:spPr>
      </p:pic>
      <p:pic>
        <p:nvPicPr>
          <p:cNvPr id="37" name="Рисунок 36">
            <a:extLst>
              <a:ext uri="{FF2B5EF4-FFF2-40B4-BE49-F238E27FC236}">
                <a16:creationId xmlns:a16="http://schemas.microsoft.com/office/drawing/2014/main" xmlns="" id="{C7EDE17E-22DE-4E07-8CBA-0A103533C28B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591" t="43000" r="40168" b="43158"/>
          <a:stretch/>
        </p:blipFill>
        <p:spPr>
          <a:xfrm>
            <a:off x="7817322" y="2212718"/>
            <a:ext cx="321165" cy="400673"/>
          </a:xfrm>
          <a:prstGeom prst="rect">
            <a:avLst/>
          </a:prstGeom>
        </p:spPr>
      </p:pic>
      <p:sp>
        <p:nvSpPr>
          <p:cNvPr id="38" name="Номер слайда 2"/>
          <p:cNvSpPr txBox="1">
            <a:spLocks/>
          </p:cNvSpPr>
          <p:nvPr/>
        </p:nvSpPr>
        <p:spPr>
          <a:xfrm>
            <a:off x="3361305" y="2241674"/>
            <a:ext cx="489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uk-UA" sz="3000" dirty="0" smtClean="0">
                <a:solidFill>
                  <a:srgbClr val="414141"/>
                </a:solidFill>
                <a:latin typeface="Microsoft YaHei Light" panose="020B0502040204020203" pitchFamily="34" charset="-122"/>
                <a:ea typeface="Microsoft YaHei Light" panose="020B0502040204020203" pitchFamily="34" charset="-122"/>
                <a:cs typeface="Arial" panose="020B0604020202020204" pitchFamily="34" charset="0"/>
              </a:rPr>
              <a:t>=</a:t>
            </a:r>
            <a:endParaRPr lang="ru-RU" sz="3000" dirty="0">
              <a:solidFill>
                <a:srgbClr val="414141"/>
              </a:solidFill>
              <a:latin typeface="Microsoft YaHei Light" panose="020B0502040204020203" pitchFamily="34" charset="-122"/>
              <a:ea typeface="Microsoft YaHei Light" panose="020B0502040204020203" pitchFamily="34" charset="-122"/>
              <a:cs typeface="Arial" panose="020B0604020202020204" pitchFamily="34" charset="0"/>
            </a:endParaRPr>
          </a:p>
        </p:txBody>
      </p:sp>
      <p:sp>
        <p:nvSpPr>
          <p:cNvPr id="39" name="Номер слайда 2"/>
          <p:cNvSpPr txBox="1">
            <a:spLocks/>
          </p:cNvSpPr>
          <p:nvPr/>
        </p:nvSpPr>
        <p:spPr>
          <a:xfrm>
            <a:off x="7466086" y="2267092"/>
            <a:ext cx="489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uk-UA" sz="3000" dirty="0" smtClean="0">
                <a:solidFill>
                  <a:srgbClr val="414141"/>
                </a:solidFill>
                <a:latin typeface="Microsoft YaHei Light" panose="020B0502040204020203" pitchFamily="34" charset="-122"/>
                <a:ea typeface="Microsoft YaHei Light" panose="020B0502040204020203" pitchFamily="34" charset="-122"/>
                <a:cs typeface="Arial" panose="020B0604020202020204" pitchFamily="34" charset="0"/>
              </a:rPr>
              <a:t>=</a:t>
            </a:r>
            <a:endParaRPr lang="ru-RU" sz="3000" dirty="0">
              <a:solidFill>
                <a:srgbClr val="414141"/>
              </a:solidFill>
              <a:latin typeface="Microsoft YaHei Light" panose="020B0502040204020203" pitchFamily="34" charset="-122"/>
              <a:ea typeface="Microsoft YaHei Light" panose="020B0502040204020203" pitchFamily="34" charset="-122"/>
              <a:cs typeface="Arial" panose="020B0604020202020204" pitchFamily="34" charset="0"/>
            </a:endParaRPr>
          </a:p>
        </p:txBody>
      </p:sp>
      <p:pic>
        <p:nvPicPr>
          <p:cNvPr id="40" name="Рисунок 39">
            <a:extLst>
              <a:ext uri="{FF2B5EF4-FFF2-40B4-BE49-F238E27FC236}">
                <a16:creationId xmlns:a16="http://schemas.microsoft.com/office/drawing/2014/main" xmlns="" id="{257A04C5-B405-45F7-8C15-A53A36B12B8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66" t="43000" r="66693" b="43158"/>
          <a:stretch/>
        </p:blipFill>
        <p:spPr>
          <a:xfrm>
            <a:off x="6662268" y="2700616"/>
            <a:ext cx="321165" cy="400673"/>
          </a:xfrm>
          <a:prstGeom prst="rect">
            <a:avLst/>
          </a:prstGeom>
        </p:spPr>
      </p:pic>
      <p:pic>
        <p:nvPicPr>
          <p:cNvPr id="42" name="Рисунок 41">
            <a:extLst>
              <a:ext uri="{FF2B5EF4-FFF2-40B4-BE49-F238E27FC236}">
                <a16:creationId xmlns:a16="http://schemas.microsoft.com/office/drawing/2014/main" xmlns="" id="{257A04C5-B405-45F7-8C15-A53A36B12B8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66" t="43000" r="66693" b="43158"/>
          <a:stretch/>
        </p:blipFill>
        <p:spPr>
          <a:xfrm>
            <a:off x="1351469" y="1256487"/>
            <a:ext cx="321165" cy="400673"/>
          </a:xfrm>
          <a:prstGeom prst="rect">
            <a:avLst/>
          </a:prstGeom>
        </p:spPr>
      </p:pic>
      <p:pic>
        <p:nvPicPr>
          <p:cNvPr id="43" name="Рисунок 42">
            <a:extLst>
              <a:ext uri="{FF2B5EF4-FFF2-40B4-BE49-F238E27FC236}">
                <a16:creationId xmlns:a16="http://schemas.microsoft.com/office/drawing/2014/main" xmlns="" id="{257A04C5-B405-45F7-8C15-A53A36B12B8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66" t="43000" r="66693" b="43158"/>
          <a:stretch/>
        </p:blipFill>
        <p:spPr>
          <a:xfrm>
            <a:off x="1834980" y="1245091"/>
            <a:ext cx="321165" cy="400673"/>
          </a:xfrm>
          <a:prstGeom prst="rect">
            <a:avLst/>
          </a:prstGeom>
        </p:spPr>
      </p:pic>
      <p:sp>
        <p:nvSpPr>
          <p:cNvPr id="48" name="Номер слайда 2"/>
          <p:cNvSpPr txBox="1">
            <a:spLocks/>
          </p:cNvSpPr>
          <p:nvPr/>
        </p:nvSpPr>
        <p:spPr>
          <a:xfrm>
            <a:off x="1441558" y="1283349"/>
            <a:ext cx="489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uk-UA" sz="3000" dirty="0" smtClean="0">
                <a:solidFill>
                  <a:srgbClr val="414141"/>
                </a:solidFill>
                <a:latin typeface="Microsoft YaHei Light" panose="020B0502040204020203" pitchFamily="34" charset="-122"/>
                <a:ea typeface="Microsoft YaHei Light" panose="020B0502040204020203" pitchFamily="34" charset="-122"/>
                <a:cs typeface="Arial" panose="020B0604020202020204" pitchFamily="34" charset="0"/>
              </a:rPr>
              <a:t>+</a:t>
            </a:r>
            <a:endParaRPr lang="ru-RU" sz="3000" dirty="0">
              <a:solidFill>
                <a:srgbClr val="414141"/>
              </a:solidFill>
              <a:latin typeface="Microsoft YaHei Light" panose="020B0502040204020203" pitchFamily="34" charset="-122"/>
              <a:ea typeface="Microsoft YaHei Light" panose="020B0502040204020203" pitchFamily="34" charset="-122"/>
              <a:cs typeface="Arial" panose="020B0604020202020204" pitchFamily="34" charset="0"/>
            </a:endParaRPr>
          </a:p>
        </p:txBody>
      </p:sp>
      <p:sp>
        <p:nvSpPr>
          <p:cNvPr id="53" name="Номер слайда 2"/>
          <p:cNvSpPr txBox="1">
            <a:spLocks/>
          </p:cNvSpPr>
          <p:nvPr/>
        </p:nvSpPr>
        <p:spPr>
          <a:xfrm>
            <a:off x="1908711" y="1300102"/>
            <a:ext cx="489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uk-UA" sz="3000" dirty="0" smtClean="0">
                <a:solidFill>
                  <a:srgbClr val="414141"/>
                </a:solidFill>
                <a:latin typeface="Microsoft YaHei Light" panose="020B0502040204020203" pitchFamily="34" charset="-122"/>
                <a:ea typeface="Microsoft YaHei Light" panose="020B0502040204020203" pitchFamily="34" charset="-122"/>
                <a:cs typeface="Arial" panose="020B0604020202020204" pitchFamily="34" charset="0"/>
              </a:rPr>
              <a:t>+</a:t>
            </a:r>
            <a:endParaRPr lang="ru-RU" sz="3000" dirty="0">
              <a:solidFill>
                <a:srgbClr val="414141"/>
              </a:solidFill>
              <a:latin typeface="Microsoft YaHei Light" panose="020B0502040204020203" pitchFamily="34" charset="-122"/>
              <a:ea typeface="Microsoft YaHei Light" panose="020B0502040204020203" pitchFamily="34" charset="-122"/>
              <a:cs typeface="Arial" panose="020B0604020202020204" pitchFamily="34" charset="0"/>
            </a:endParaRPr>
          </a:p>
        </p:txBody>
      </p:sp>
      <p:pic>
        <p:nvPicPr>
          <p:cNvPr id="54" name="Рисунок 53">
            <a:extLst>
              <a:ext uri="{FF2B5EF4-FFF2-40B4-BE49-F238E27FC236}">
                <a16:creationId xmlns:a16="http://schemas.microsoft.com/office/drawing/2014/main" xmlns="" id="{257A04C5-B405-45F7-8C15-A53A36B12B8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66" t="43000" r="66693" b="43158"/>
          <a:stretch/>
        </p:blipFill>
        <p:spPr>
          <a:xfrm>
            <a:off x="2284514" y="1262003"/>
            <a:ext cx="321165" cy="366850"/>
          </a:xfrm>
          <a:prstGeom prst="rect">
            <a:avLst/>
          </a:prstGeom>
        </p:spPr>
      </p:pic>
      <p:sp>
        <p:nvSpPr>
          <p:cNvPr id="55" name="Номер слайда 2"/>
          <p:cNvSpPr txBox="1">
            <a:spLocks/>
          </p:cNvSpPr>
          <p:nvPr/>
        </p:nvSpPr>
        <p:spPr>
          <a:xfrm>
            <a:off x="2380966" y="1295423"/>
            <a:ext cx="489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uk-UA" sz="3000" dirty="0" smtClean="0">
                <a:solidFill>
                  <a:srgbClr val="414141"/>
                </a:solidFill>
                <a:latin typeface="Microsoft YaHei Light" panose="020B0502040204020203" pitchFamily="34" charset="-122"/>
                <a:ea typeface="Microsoft YaHei Light" panose="020B0502040204020203" pitchFamily="34" charset="-122"/>
                <a:cs typeface="Arial" panose="020B0604020202020204" pitchFamily="34" charset="0"/>
              </a:rPr>
              <a:t>+</a:t>
            </a:r>
            <a:endParaRPr lang="ru-RU" sz="3000" dirty="0">
              <a:solidFill>
                <a:srgbClr val="414141"/>
              </a:solidFill>
              <a:latin typeface="Microsoft YaHei Light" panose="020B0502040204020203" pitchFamily="34" charset="-122"/>
              <a:ea typeface="Microsoft YaHei Light" panose="020B0502040204020203" pitchFamily="34" charset="-122"/>
              <a:cs typeface="Arial" panose="020B0604020202020204" pitchFamily="34" charset="0"/>
            </a:endParaRPr>
          </a:p>
        </p:txBody>
      </p:sp>
      <p:pic>
        <p:nvPicPr>
          <p:cNvPr id="56" name="Рисунок 55">
            <a:extLst>
              <a:ext uri="{FF2B5EF4-FFF2-40B4-BE49-F238E27FC236}">
                <a16:creationId xmlns:a16="http://schemas.microsoft.com/office/drawing/2014/main" xmlns="" id="{257A04C5-B405-45F7-8C15-A53A36B12B8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66" t="43000" r="66693" b="43158"/>
          <a:stretch/>
        </p:blipFill>
        <p:spPr>
          <a:xfrm>
            <a:off x="2793663" y="1263007"/>
            <a:ext cx="321165" cy="366850"/>
          </a:xfrm>
          <a:prstGeom prst="rect">
            <a:avLst/>
          </a:prstGeom>
        </p:spPr>
      </p:pic>
      <p:sp>
        <p:nvSpPr>
          <p:cNvPr id="57" name="Номер слайда 2"/>
          <p:cNvSpPr txBox="1">
            <a:spLocks/>
          </p:cNvSpPr>
          <p:nvPr/>
        </p:nvSpPr>
        <p:spPr>
          <a:xfrm>
            <a:off x="2889780" y="1283349"/>
            <a:ext cx="489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uk-UA" sz="3000" dirty="0" smtClean="0">
                <a:solidFill>
                  <a:srgbClr val="414141"/>
                </a:solidFill>
                <a:latin typeface="Microsoft YaHei Light" panose="020B0502040204020203" pitchFamily="34" charset="-122"/>
                <a:ea typeface="Microsoft YaHei Light" panose="020B0502040204020203" pitchFamily="34" charset="-122"/>
                <a:cs typeface="Arial" panose="020B0604020202020204" pitchFamily="34" charset="0"/>
              </a:rPr>
              <a:t>+</a:t>
            </a:r>
            <a:endParaRPr lang="ru-RU" sz="3000" dirty="0">
              <a:solidFill>
                <a:srgbClr val="414141"/>
              </a:solidFill>
              <a:latin typeface="Microsoft YaHei Light" panose="020B0502040204020203" pitchFamily="34" charset="-122"/>
              <a:ea typeface="Microsoft YaHei Light" panose="020B0502040204020203" pitchFamily="34" charset="-122"/>
              <a:cs typeface="Arial" panose="020B0604020202020204" pitchFamily="34" charset="0"/>
            </a:endParaRPr>
          </a:p>
        </p:txBody>
      </p:sp>
      <p:pic>
        <p:nvPicPr>
          <p:cNvPr id="58" name="Рисунок 57">
            <a:extLst>
              <a:ext uri="{FF2B5EF4-FFF2-40B4-BE49-F238E27FC236}">
                <a16:creationId xmlns:a16="http://schemas.microsoft.com/office/drawing/2014/main" xmlns="" id="{257A04C5-B405-45F7-8C15-A53A36B12B8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66" t="43000" r="66693" b="43158"/>
          <a:stretch/>
        </p:blipFill>
        <p:spPr>
          <a:xfrm>
            <a:off x="3270862" y="1263007"/>
            <a:ext cx="321165" cy="366850"/>
          </a:xfrm>
          <a:prstGeom prst="rect">
            <a:avLst/>
          </a:prstGeom>
        </p:spPr>
      </p:pic>
      <p:sp>
        <p:nvSpPr>
          <p:cNvPr id="59" name="Номер слайда 2"/>
          <p:cNvSpPr txBox="1">
            <a:spLocks/>
          </p:cNvSpPr>
          <p:nvPr/>
        </p:nvSpPr>
        <p:spPr>
          <a:xfrm>
            <a:off x="3364536" y="1283349"/>
            <a:ext cx="489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uk-UA" sz="3000" dirty="0" smtClean="0">
                <a:solidFill>
                  <a:srgbClr val="414141"/>
                </a:solidFill>
                <a:latin typeface="Microsoft YaHei Light" panose="020B0502040204020203" pitchFamily="34" charset="-122"/>
                <a:ea typeface="Microsoft YaHei Light" panose="020B0502040204020203" pitchFamily="34" charset="-122"/>
                <a:cs typeface="Arial" panose="020B0604020202020204" pitchFamily="34" charset="0"/>
              </a:rPr>
              <a:t>+</a:t>
            </a:r>
            <a:endParaRPr lang="ru-RU" sz="3000" dirty="0">
              <a:solidFill>
                <a:srgbClr val="414141"/>
              </a:solidFill>
              <a:latin typeface="Microsoft YaHei Light" panose="020B0502040204020203" pitchFamily="34" charset="-122"/>
              <a:ea typeface="Microsoft YaHei Light" panose="020B0502040204020203" pitchFamily="34" charset="-122"/>
              <a:cs typeface="Arial" panose="020B0604020202020204" pitchFamily="34" charset="0"/>
            </a:endParaRPr>
          </a:p>
        </p:txBody>
      </p:sp>
      <p:pic>
        <p:nvPicPr>
          <p:cNvPr id="60" name="Рисунок 59">
            <a:extLst>
              <a:ext uri="{FF2B5EF4-FFF2-40B4-BE49-F238E27FC236}">
                <a16:creationId xmlns:a16="http://schemas.microsoft.com/office/drawing/2014/main" xmlns="" id="{257A04C5-B405-45F7-8C15-A53A36B12B8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66" t="43000" r="66693" b="43158"/>
          <a:stretch/>
        </p:blipFill>
        <p:spPr>
          <a:xfrm>
            <a:off x="3748061" y="1263007"/>
            <a:ext cx="321165" cy="36685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856625" y="2649344"/>
            <a:ext cx="885179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разів</a:t>
            </a:r>
            <a:endParaRPr lang="uk-UA" sz="2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" name="Номер слайда 2"/>
          <p:cNvSpPr txBox="1">
            <a:spLocks/>
          </p:cNvSpPr>
          <p:nvPr/>
        </p:nvSpPr>
        <p:spPr>
          <a:xfrm>
            <a:off x="1407399" y="2254663"/>
            <a:ext cx="489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uk-UA" sz="3000" dirty="0" smtClean="0">
                <a:solidFill>
                  <a:srgbClr val="414141"/>
                </a:solidFill>
                <a:latin typeface="Microsoft YaHei Light" panose="020B0502040204020203" pitchFamily="34" charset="-122"/>
                <a:ea typeface="Microsoft YaHei Light" panose="020B0502040204020203" pitchFamily="34" charset="-122"/>
                <a:cs typeface="Arial" panose="020B0604020202020204" pitchFamily="34" charset="0"/>
              </a:rPr>
              <a:t>+</a:t>
            </a:r>
            <a:endParaRPr lang="ru-RU" sz="3000" dirty="0">
              <a:solidFill>
                <a:srgbClr val="414141"/>
              </a:solidFill>
              <a:latin typeface="Microsoft YaHei Light" panose="020B0502040204020203" pitchFamily="34" charset="-122"/>
              <a:ea typeface="Microsoft YaHei Light" panose="020B0502040204020203" pitchFamily="34" charset="-122"/>
              <a:cs typeface="Arial" panose="020B0604020202020204" pitchFamily="34" charset="0"/>
            </a:endParaRPr>
          </a:p>
        </p:txBody>
      </p:sp>
      <p:sp>
        <p:nvSpPr>
          <p:cNvPr id="62" name="Номер слайда 2"/>
          <p:cNvSpPr txBox="1">
            <a:spLocks/>
          </p:cNvSpPr>
          <p:nvPr/>
        </p:nvSpPr>
        <p:spPr>
          <a:xfrm>
            <a:off x="1893640" y="2250258"/>
            <a:ext cx="489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uk-UA" sz="3000" dirty="0" smtClean="0">
                <a:solidFill>
                  <a:srgbClr val="414141"/>
                </a:solidFill>
                <a:latin typeface="Microsoft YaHei Light" panose="020B0502040204020203" pitchFamily="34" charset="-122"/>
                <a:ea typeface="Microsoft YaHei Light" panose="020B0502040204020203" pitchFamily="34" charset="-122"/>
                <a:cs typeface="Arial" panose="020B0604020202020204" pitchFamily="34" charset="0"/>
              </a:rPr>
              <a:t>+</a:t>
            </a:r>
            <a:endParaRPr lang="ru-RU" sz="3000" dirty="0">
              <a:solidFill>
                <a:srgbClr val="414141"/>
              </a:solidFill>
              <a:latin typeface="Microsoft YaHei Light" panose="020B0502040204020203" pitchFamily="34" charset="-122"/>
              <a:ea typeface="Microsoft YaHei Light" panose="020B0502040204020203" pitchFamily="34" charset="-122"/>
              <a:cs typeface="Arial" panose="020B0604020202020204" pitchFamily="34" charset="0"/>
            </a:endParaRPr>
          </a:p>
        </p:txBody>
      </p:sp>
      <p:pic>
        <p:nvPicPr>
          <p:cNvPr id="65" name="Рисунок 64">
            <a:extLst>
              <a:ext uri="{FF2B5EF4-FFF2-40B4-BE49-F238E27FC236}">
                <a16:creationId xmlns:a16="http://schemas.microsoft.com/office/drawing/2014/main" xmlns="" id="{09CA1725-9E11-47FA-8373-C614AB7EF1E5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921" t="43525" r="31307" b="43439"/>
          <a:stretch/>
        </p:blipFill>
        <p:spPr>
          <a:xfrm>
            <a:off x="2326042" y="2222622"/>
            <a:ext cx="297028" cy="377336"/>
          </a:xfrm>
          <a:prstGeom prst="rect">
            <a:avLst/>
          </a:prstGeom>
        </p:spPr>
      </p:pic>
      <p:sp>
        <p:nvSpPr>
          <p:cNvPr id="66" name="Номер слайда 2"/>
          <p:cNvSpPr txBox="1">
            <a:spLocks/>
          </p:cNvSpPr>
          <p:nvPr/>
        </p:nvSpPr>
        <p:spPr>
          <a:xfrm>
            <a:off x="2380966" y="2250258"/>
            <a:ext cx="489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uk-UA" sz="3000" dirty="0" smtClean="0">
                <a:solidFill>
                  <a:srgbClr val="414141"/>
                </a:solidFill>
                <a:latin typeface="Microsoft YaHei Light" panose="020B0502040204020203" pitchFamily="34" charset="-122"/>
                <a:ea typeface="Microsoft YaHei Light" panose="020B0502040204020203" pitchFamily="34" charset="-122"/>
                <a:cs typeface="Arial" panose="020B0604020202020204" pitchFamily="34" charset="0"/>
              </a:rPr>
              <a:t>+</a:t>
            </a:r>
            <a:endParaRPr lang="ru-RU" sz="3000" dirty="0">
              <a:solidFill>
                <a:srgbClr val="414141"/>
              </a:solidFill>
              <a:latin typeface="Microsoft YaHei Light" panose="020B0502040204020203" pitchFamily="34" charset="-122"/>
              <a:ea typeface="Microsoft YaHei Light" panose="020B0502040204020203" pitchFamily="34" charset="-122"/>
              <a:cs typeface="Arial" panose="020B0604020202020204" pitchFamily="34" charset="0"/>
            </a:endParaRPr>
          </a:p>
        </p:txBody>
      </p:sp>
      <p:pic>
        <p:nvPicPr>
          <p:cNvPr id="67" name="Рисунок 66">
            <a:extLst>
              <a:ext uri="{FF2B5EF4-FFF2-40B4-BE49-F238E27FC236}">
                <a16:creationId xmlns:a16="http://schemas.microsoft.com/office/drawing/2014/main" xmlns="" id="{09CA1725-9E11-47FA-8373-C614AB7EF1E5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921" t="43525" r="31307" b="43439"/>
          <a:stretch/>
        </p:blipFill>
        <p:spPr>
          <a:xfrm>
            <a:off x="2806554" y="2234040"/>
            <a:ext cx="297028" cy="377336"/>
          </a:xfrm>
          <a:prstGeom prst="rect">
            <a:avLst/>
          </a:prstGeom>
        </p:spPr>
      </p:pic>
      <p:sp>
        <p:nvSpPr>
          <p:cNvPr id="68" name="Номер слайда 2"/>
          <p:cNvSpPr txBox="1">
            <a:spLocks/>
          </p:cNvSpPr>
          <p:nvPr/>
        </p:nvSpPr>
        <p:spPr>
          <a:xfrm>
            <a:off x="2859860" y="2250258"/>
            <a:ext cx="489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uk-UA" sz="3000" dirty="0" smtClean="0">
                <a:solidFill>
                  <a:srgbClr val="414141"/>
                </a:solidFill>
                <a:latin typeface="Microsoft YaHei Light" panose="020B0502040204020203" pitchFamily="34" charset="-122"/>
                <a:ea typeface="Microsoft YaHei Light" panose="020B0502040204020203" pitchFamily="34" charset="-122"/>
                <a:cs typeface="Arial" panose="020B0604020202020204" pitchFamily="34" charset="0"/>
              </a:rPr>
              <a:t>+</a:t>
            </a:r>
            <a:endParaRPr lang="ru-RU" sz="3000" dirty="0">
              <a:solidFill>
                <a:srgbClr val="414141"/>
              </a:solidFill>
              <a:latin typeface="Microsoft YaHei Light" panose="020B0502040204020203" pitchFamily="34" charset="-122"/>
              <a:ea typeface="Microsoft YaHei Light" panose="020B0502040204020203" pitchFamily="34" charset="-122"/>
              <a:cs typeface="Arial" panose="020B0604020202020204" pitchFamily="34" charset="0"/>
            </a:endParaRPr>
          </a:p>
        </p:txBody>
      </p:sp>
      <p:pic>
        <p:nvPicPr>
          <p:cNvPr id="69" name="Рисунок 68">
            <a:extLst>
              <a:ext uri="{FF2B5EF4-FFF2-40B4-BE49-F238E27FC236}">
                <a16:creationId xmlns:a16="http://schemas.microsoft.com/office/drawing/2014/main" xmlns="" id="{09CA1725-9E11-47FA-8373-C614AB7EF1E5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921" t="43525" r="31307" b="43439"/>
          <a:stretch/>
        </p:blipFill>
        <p:spPr>
          <a:xfrm>
            <a:off x="3286703" y="2225195"/>
            <a:ext cx="297028" cy="377336"/>
          </a:xfrm>
          <a:prstGeom prst="rect">
            <a:avLst/>
          </a:prstGeom>
        </p:spPr>
      </p:pic>
      <p:pic>
        <p:nvPicPr>
          <p:cNvPr id="70" name="Рисунок 69">
            <a:extLst>
              <a:ext uri="{FF2B5EF4-FFF2-40B4-BE49-F238E27FC236}">
                <a16:creationId xmlns:a16="http://schemas.microsoft.com/office/drawing/2014/main" xmlns="" id="{257A04C5-B405-45F7-8C15-A53A36B12B8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66" t="43000" r="66693" b="43158"/>
          <a:stretch/>
        </p:blipFill>
        <p:spPr>
          <a:xfrm>
            <a:off x="3759880" y="2212768"/>
            <a:ext cx="321165" cy="400673"/>
          </a:xfrm>
          <a:prstGeom prst="rect">
            <a:avLst/>
          </a:prstGeom>
        </p:spPr>
      </p:pic>
      <p:sp>
        <p:nvSpPr>
          <p:cNvPr id="72" name="TextBox 71"/>
          <p:cNvSpPr txBox="1"/>
          <p:nvPr/>
        </p:nvSpPr>
        <p:spPr>
          <a:xfrm>
            <a:off x="6865086" y="1674340"/>
            <a:ext cx="814647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рази</a:t>
            </a:r>
            <a:endParaRPr lang="uk-UA" sz="2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3" name="Номер слайда 2"/>
          <p:cNvSpPr txBox="1">
            <a:spLocks/>
          </p:cNvSpPr>
          <p:nvPr/>
        </p:nvSpPr>
        <p:spPr>
          <a:xfrm>
            <a:off x="6987602" y="1302892"/>
            <a:ext cx="489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uk-UA" sz="3000" dirty="0">
                <a:solidFill>
                  <a:srgbClr val="414141"/>
                </a:solidFill>
                <a:latin typeface="Microsoft YaHei Light" panose="020B0502040204020203" pitchFamily="34" charset="-122"/>
                <a:ea typeface="Microsoft YaHei Light" panose="020B0502040204020203" pitchFamily="34" charset="-122"/>
                <a:cs typeface="Arial" panose="020B0604020202020204" pitchFamily="34" charset="0"/>
              </a:rPr>
              <a:t>+</a:t>
            </a:r>
            <a:endParaRPr lang="ru-RU" sz="3000" dirty="0">
              <a:solidFill>
                <a:srgbClr val="414141"/>
              </a:solidFill>
              <a:latin typeface="Microsoft YaHei Light" panose="020B0502040204020203" pitchFamily="34" charset="-122"/>
              <a:ea typeface="Microsoft YaHei Light" panose="020B0502040204020203" pitchFamily="34" charset="-122"/>
              <a:cs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6906256" y="2649344"/>
            <a:ext cx="814647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рази</a:t>
            </a:r>
            <a:endParaRPr lang="uk-UA" sz="2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5" name="Номер слайда 2"/>
          <p:cNvSpPr txBox="1">
            <a:spLocks/>
          </p:cNvSpPr>
          <p:nvPr/>
        </p:nvSpPr>
        <p:spPr>
          <a:xfrm>
            <a:off x="6516848" y="2266232"/>
            <a:ext cx="489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uk-UA" sz="3000" dirty="0" smtClean="0">
                <a:solidFill>
                  <a:srgbClr val="414141"/>
                </a:solidFill>
                <a:latin typeface="Microsoft YaHei Light" panose="020B0502040204020203" pitchFamily="34" charset="-122"/>
                <a:ea typeface="Microsoft YaHei Light" panose="020B0502040204020203" pitchFamily="34" charset="-122"/>
                <a:cs typeface="Arial" panose="020B0604020202020204" pitchFamily="34" charset="0"/>
              </a:rPr>
              <a:t>+</a:t>
            </a:r>
            <a:endParaRPr lang="ru-RU" sz="3000" dirty="0">
              <a:solidFill>
                <a:srgbClr val="414141"/>
              </a:solidFill>
              <a:latin typeface="Microsoft YaHei Light" panose="020B0502040204020203" pitchFamily="34" charset="-122"/>
              <a:ea typeface="Microsoft YaHei Light" panose="020B0502040204020203" pitchFamily="34" charset="-122"/>
              <a:cs typeface="Arial" panose="020B0604020202020204" pitchFamily="34" charset="0"/>
            </a:endParaRPr>
          </a:p>
        </p:txBody>
      </p:sp>
      <p:sp>
        <p:nvSpPr>
          <p:cNvPr id="76" name="Номер слайда 2"/>
          <p:cNvSpPr txBox="1">
            <a:spLocks/>
          </p:cNvSpPr>
          <p:nvPr/>
        </p:nvSpPr>
        <p:spPr>
          <a:xfrm>
            <a:off x="6954858" y="2255515"/>
            <a:ext cx="489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uk-UA" sz="3000" dirty="0" smtClean="0">
                <a:solidFill>
                  <a:srgbClr val="414141"/>
                </a:solidFill>
                <a:latin typeface="Microsoft YaHei Light" panose="020B0502040204020203" pitchFamily="34" charset="-122"/>
                <a:ea typeface="Microsoft YaHei Light" panose="020B0502040204020203" pitchFamily="34" charset="-122"/>
                <a:cs typeface="Arial" panose="020B0604020202020204" pitchFamily="34" charset="0"/>
              </a:rPr>
              <a:t>+</a:t>
            </a:r>
            <a:endParaRPr lang="ru-RU" sz="3000" dirty="0">
              <a:solidFill>
                <a:srgbClr val="414141"/>
              </a:solidFill>
              <a:latin typeface="Microsoft YaHei Light" panose="020B0502040204020203" pitchFamily="34" charset="-122"/>
              <a:ea typeface="Microsoft YaHei Light" panose="020B0502040204020203" pitchFamily="34" charset="-122"/>
              <a:cs typeface="Arial" panose="020B0604020202020204" pitchFamily="34" charset="0"/>
            </a:endParaRPr>
          </a:p>
        </p:txBody>
      </p:sp>
      <p:sp>
        <p:nvSpPr>
          <p:cNvPr id="63" name="Прямокутник 62"/>
          <p:cNvSpPr/>
          <p:nvPr/>
        </p:nvSpPr>
        <p:spPr>
          <a:xfrm>
            <a:off x="226883" y="2245945"/>
            <a:ext cx="4799152" cy="88218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64" name="Прямокутник 63"/>
          <p:cNvSpPr/>
          <p:nvPr/>
        </p:nvSpPr>
        <p:spPr>
          <a:xfrm>
            <a:off x="4963501" y="1199831"/>
            <a:ext cx="3735450" cy="10001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1" name="Прямокутник 70"/>
          <p:cNvSpPr/>
          <p:nvPr/>
        </p:nvSpPr>
        <p:spPr>
          <a:xfrm>
            <a:off x="4963501" y="2166784"/>
            <a:ext cx="3735450" cy="99452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48860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000"/>
                            </p:stCondLst>
                            <p:childTnLst>
                              <p:par>
                                <p:cTn id="8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500"/>
                            </p:stCondLst>
                            <p:childTnLst>
                              <p:par>
                                <p:cTn id="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2000"/>
                            </p:stCondLst>
                            <p:childTnLst>
                              <p:par>
                                <p:cTn id="9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500"/>
                            </p:stCondLst>
                            <p:childTnLst>
                              <p:par>
                                <p:cTn id="9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3500"/>
                            </p:stCondLst>
                            <p:childTnLst>
                              <p:par>
                                <p:cTn id="10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4000"/>
                            </p:stCondLst>
                            <p:childTnLst>
                              <p:par>
                                <p:cTn id="10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500"/>
                            </p:stCondLst>
                            <p:childTnLst>
                              <p:par>
                                <p:cTn id="1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000"/>
                            </p:stCondLst>
                            <p:childTnLst>
                              <p:par>
                                <p:cTn id="1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" fill="hold">
                            <p:stCondLst>
                              <p:cond delay="500"/>
                            </p:stCondLst>
                            <p:childTnLst>
                              <p:par>
                                <p:cTn id="1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" fill="hold">
                            <p:stCondLst>
                              <p:cond delay="1000"/>
                            </p:stCondLst>
                            <p:childTnLst>
                              <p:par>
                                <p:cTn id="18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1500"/>
                            </p:stCondLst>
                            <p:childTnLst>
                              <p:par>
                                <p:cTn id="1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2000"/>
                            </p:stCondLst>
                            <p:childTnLst>
                              <p:par>
                                <p:cTn id="19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53" grpId="0"/>
      <p:bldP spid="55" grpId="0"/>
      <p:bldP spid="57" grpId="0"/>
      <p:bldP spid="59" grpId="0"/>
      <p:bldP spid="4" grpId="0"/>
      <p:bldP spid="61" grpId="0"/>
      <p:bldP spid="62" grpId="0"/>
      <p:bldP spid="66" grpId="0"/>
      <p:bldP spid="68" grpId="0"/>
      <p:bldP spid="72" grpId="0"/>
      <p:bldP spid="73" grpId="0"/>
      <p:bldP spid="74" grpId="0"/>
      <p:bldP spid="75" grpId="0"/>
      <p:bldP spid="76" grpId="0"/>
      <p:bldP spid="63" grpId="0" animBg="1"/>
      <p:bldP spid="64" grpId="0" animBg="1"/>
      <p:bldP spid="71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228</TotalTime>
  <Words>296</Words>
  <Application>Microsoft Office PowerPoint</Application>
  <PresentationFormat>Экран (16:9)</PresentationFormat>
  <Paragraphs>107</Paragraphs>
  <Slides>11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 Знайомимося із арифметичною дією множення  Дитинюк Катерина Сергіївна учитель початкових класів Одеського ліцею "Ланжеронівський"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Відкрита школа Фрагмент уроку з математики до теми «Розв'язування задач  на знаходження суми». 2 клас Дитинюк Катерина Сергіївна вчитель початкових класів</dc:title>
  <dc:creator>ph</dc:creator>
  <cp:lastModifiedBy>Vika</cp:lastModifiedBy>
  <cp:revision>46</cp:revision>
  <dcterms:modified xsi:type="dcterms:W3CDTF">2020-04-14T19:41:01Z</dcterms:modified>
</cp:coreProperties>
</file>